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0413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A11C-4428-4BAB-B785-F4CE23BEDD66}" type="datetimeFigureOut">
              <a:rPr lang="es-AR" smtClean="0"/>
              <a:t>25/11/2015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735A5-E1D3-445A-9289-3B63B1D98AA6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Diapositiv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Diapositiv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Personalizado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pcmarce</dc:creator>
  <cp:lastModifiedBy>pcmarce</cp:lastModifiedBy>
  <cp:revision>1</cp:revision>
  <dcterms:created xsi:type="dcterms:W3CDTF">2015-11-25T12:08:40Z</dcterms:created>
  <dcterms:modified xsi:type="dcterms:W3CDTF">2015-11-25T12:13:36Z</dcterms:modified>
</cp:coreProperties>
</file>