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1" r:id="rId3"/>
    <p:sldMasterId id="2147483693" r:id="rId4"/>
    <p:sldMasterId id="2147483717" r:id="rId5"/>
  </p:sldMasterIdLst>
  <p:notesMasterIdLst>
    <p:notesMasterId r:id="rId65"/>
  </p:notesMasterIdLst>
  <p:sldIdLst>
    <p:sldId id="257" r:id="rId6"/>
    <p:sldId id="258" r:id="rId7"/>
    <p:sldId id="259" r:id="rId8"/>
    <p:sldId id="342" r:id="rId9"/>
    <p:sldId id="262" r:id="rId10"/>
    <p:sldId id="333" r:id="rId11"/>
    <p:sldId id="263" r:id="rId12"/>
    <p:sldId id="264" r:id="rId13"/>
    <p:sldId id="265" r:id="rId14"/>
    <p:sldId id="266" r:id="rId15"/>
    <p:sldId id="272" r:id="rId16"/>
    <p:sldId id="273" r:id="rId17"/>
    <p:sldId id="334" r:id="rId18"/>
    <p:sldId id="276" r:id="rId19"/>
    <p:sldId id="277" r:id="rId20"/>
    <p:sldId id="335" r:id="rId21"/>
    <p:sldId id="336" r:id="rId22"/>
    <p:sldId id="279" r:id="rId23"/>
    <p:sldId id="281" r:id="rId24"/>
    <p:sldId id="337" r:id="rId25"/>
    <p:sldId id="338" r:id="rId26"/>
    <p:sldId id="324" r:id="rId27"/>
    <p:sldId id="325" r:id="rId28"/>
    <p:sldId id="285" r:id="rId29"/>
    <p:sldId id="286" r:id="rId30"/>
    <p:sldId id="326" r:id="rId31"/>
    <p:sldId id="288" r:id="rId32"/>
    <p:sldId id="327" r:id="rId33"/>
    <p:sldId id="339" r:id="rId34"/>
    <p:sldId id="346" r:id="rId35"/>
    <p:sldId id="345" r:id="rId36"/>
    <p:sldId id="319" r:id="rId37"/>
    <p:sldId id="344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40" r:id="rId47"/>
    <p:sldId id="350" r:id="rId48"/>
    <p:sldId id="349" r:id="rId49"/>
    <p:sldId id="306" r:id="rId50"/>
    <p:sldId id="303" r:id="rId51"/>
    <p:sldId id="307" r:id="rId52"/>
    <p:sldId id="321" r:id="rId53"/>
    <p:sldId id="309" r:id="rId54"/>
    <p:sldId id="310" r:id="rId55"/>
    <p:sldId id="322" r:id="rId56"/>
    <p:sldId id="312" r:id="rId57"/>
    <p:sldId id="308" r:id="rId58"/>
    <p:sldId id="320" r:id="rId59"/>
    <p:sldId id="330" r:id="rId60"/>
    <p:sldId id="314" r:id="rId61"/>
    <p:sldId id="315" r:id="rId62"/>
    <p:sldId id="343" r:id="rId63"/>
    <p:sldId id="318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CF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0" d="100"/>
          <a:sy n="80" d="100"/>
        </p:scale>
        <p:origin x="534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FA046-EAC6-453D-91DC-E18EB3DF7B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00B4CE8-F0D8-47E0-871C-DAE328F749EB}">
      <dgm:prSet phldrT="[Texto]"/>
      <dgm:spPr/>
      <dgm:t>
        <a:bodyPr/>
        <a:lstStyle/>
        <a:p>
          <a:r>
            <a:rPr lang="es-ES_tradnl" dirty="0" smtClean="0"/>
            <a:t>DCP</a:t>
          </a:r>
          <a:endParaRPr lang="es-AR" dirty="0"/>
        </a:p>
      </dgm:t>
    </dgm:pt>
    <dgm:pt modelId="{5BCC2EF7-32ED-46D2-B680-94838DF37215}" type="parTrans" cxnId="{0346F139-B871-48A0-B6AC-CDDFA39A05CF}">
      <dgm:prSet/>
      <dgm:spPr/>
      <dgm:t>
        <a:bodyPr/>
        <a:lstStyle/>
        <a:p>
          <a:endParaRPr lang="es-AR"/>
        </a:p>
      </dgm:t>
    </dgm:pt>
    <dgm:pt modelId="{65F3ED6B-5C9A-4F8D-9DB8-9721EE627F90}" type="sibTrans" cxnId="{0346F139-B871-48A0-B6AC-CDDFA39A05CF}">
      <dgm:prSet/>
      <dgm:spPr/>
      <dgm:t>
        <a:bodyPr/>
        <a:lstStyle/>
        <a:p>
          <a:endParaRPr lang="es-AR"/>
        </a:p>
      </dgm:t>
    </dgm:pt>
    <dgm:pt modelId="{D1E43811-AFC4-4A65-A8DF-50F8592CBDE2}">
      <dgm:prSet phldrT="[Texto]"/>
      <dgm:spPr/>
      <dgm:t>
        <a:bodyPr/>
        <a:lstStyle/>
        <a:p>
          <a:r>
            <a:rPr lang="es-ES_tradnl" dirty="0" smtClean="0"/>
            <a:t>ENCUADRE GENERAL</a:t>
          </a:r>
        </a:p>
      </dgm:t>
    </dgm:pt>
    <dgm:pt modelId="{641F8213-69D1-4496-A8B3-38011F95A035}" type="parTrans" cxnId="{4E2EFB58-6A1E-453B-9CDE-F249389BE6D4}">
      <dgm:prSet/>
      <dgm:spPr/>
      <dgm:t>
        <a:bodyPr/>
        <a:lstStyle/>
        <a:p>
          <a:endParaRPr lang="es-AR"/>
        </a:p>
      </dgm:t>
    </dgm:pt>
    <dgm:pt modelId="{CE3AF79E-73B5-4754-8713-EEF3C8755144}" type="sibTrans" cxnId="{4E2EFB58-6A1E-453B-9CDE-F249389BE6D4}">
      <dgm:prSet/>
      <dgm:spPr/>
      <dgm:t>
        <a:bodyPr/>
        <a:lstStyle/>
        <a:p>
          <a:endParaRPr lang="es-AR"/>
        </a:p>
      </dgm:t>
    </dgm:pt>
    <dgm:pt modelId="{0F525211-FFB7-48A6-8C69-ADAE11268613}">
      <dgm:prSet phldrT="[Texto]"/>
      <dgm:spPr/>
      <dgm:t>
        <a:bodyPr/>
        <a:lstStyle/>
        <a:p>
          <a:r>
            <a:rPr lang="es-ES_tradnl" dirty="0" smtClean="0"/>
            <a:t>ORGANIZACIÓN PEDAGÓGICA INSTITUCIONAL</a:t>
          </a:r>
          <a:endParaRPr lang="es-AR" dirty="0"/>
        </a:p>
      </dgm:t>
    </dgm:pt>
    <dgm:pt modelId="{D59CD443-69F3-41BD-9B89-5D215B95FAA3}" type="parTrans" cxnId="{D4B32A58-F41B-4D6F-BB85-7B3E9C738173}">
      <dgm:prSet/>
      <dgm:spPr/>
      <dgm:t>
        <a:bodyPr/>
        <a:lstStyle/>
        <a:p>
          <a:endParaRPr lang="es-AR"/>
        </a:p>
      </dgm:t>
    </dgm:pt>
    <dgm:pt modelId="{1EF79070-AD52-403E-A15E-5D3BDDA89A41}" type="sibTrans" cxnId="{D4B32A58-F41B-4D6F-BB85-7B3E9C738173}">
      <dgm:prSet/>
      <dgm:spPr/>
      <dgm:t>
        <a:bodyPr/>
        <a:lstStyle/>
        <a:p>
          <a:endParaRPr lang="es-AR"/>
        </a:p>
      </dgm:t>
    </dgm:pt>
    <dgm:pt modelId="{A270CD94-0144-4374-98F2-A647B56725C3}">
      <dgm:prSet phldrT="[Texto]"/>
      <dgm:spPr/>
      <dgm:t>
        <a:bodyPr/>
        <a:lstStyle/>
        <a:p>
          <a:r>
            <a:rPr lang="es-ES_tradnl" dirty="0" smtClean="0"/>
            <a:t>ETP</a:t>
          </a:r>
          <a:endParaRPr lang="es-AR" dirty="0"/>
        </a:p>
      </dgm:t>
    </dgm:pt>
    <dgm:pt modelId="{2C86CADF-8AB9-40F1-A102-5224D6D23715}" type="parTrans" cxnId="{930D82C8-B63C-47DA-9F11-593F6AF80274}">
      <dgm:prSet/>
      <dgm:spPr/>
      <dgm:t>
        <a:bodyPr/>
        <a:lstStyle/>
        <a:p>
          <a:endParaRPr lang="es-AR"/>
        </a:p>
      </dgm:t>
    </dgm:pt>
    <dgm:pt modelId="{E84FD60E-82B8-4195-A3AC-8D2EACE9CB5F}" type="sibTrans" cxnId="{930D82C8-B63C-47DA-9F11-593F6AF80274}">
      <dgm:prSet/>
      <dgm:spPr/>
      <dgm:t>
        <a:bodyPr/>
        <a:lstStyle/>
        <a:p>
          <a:endParaRPr lang="es-AR"/>
        </a:p>
      </dgm:t>
    </dgm:pt>
    <dgm:pt modelId="{E11AAC05-BFB3-498A-A326-098AEAC41B24}">
      <dgm:prSet phldrT="[Texto]"/>
      <dgm:spPr/>
      <dgm:t>
        <a:bodyPr/>
        <a:lstStyle/>
        <a:p>
          <a:r>
            <a:rPr lang="es-ES_tradnl" dirty="0" smtClean="0"/>
            <a:t>PROPUESTA FORMATIVA</a:t>
          </a:r>
          <a:endParaRPr lang="es-AR" dirty="0"/>
        </a:p>
      </dgm:t>
    </dgm:pt>
    <dgm:pt modelId="{729E7C47-1EAF-4F18-BF15-DA681DEE2705}" type="parTrans" cxnId="{C02E61D5-4FA2-4B77-9676-131C0420920A}">
      <dgm:prSet/>
      <dgm:spPr/>
      <dgm:t>
        <a:bodyPr/>
        <a:lstStyle/>
        <a:p>
          <a:endParaRPr lang="es-AR"/>
        </a:p>
      </dgm:t>
    </dgm:pt>
    <dgm:pt modelId="{FEAA25F3-EF67-40C2-9EC7-04EDF8FF37CD}" type="sibTrans" cxnId="{C02E61D5-4FA2-4B77-9676-131C0420920A}">
      <dgm:prSet/>
      <dgm:spPr/>
      <dgm:t>
        <a:bodyPr/>
        <a:lstStyle/>
        <a:p>
          <a:endParaRPr lang="es-AR"/>
        </a:p>
      </dgm:t>
    </dgm:pt>
    <dgm:pt modelId="{E46FFF3F-C263-42A5-967C-053058C5D4B6}">
      <dgm:prSet phldrT="[Texto]"/>
      <dgm:spPr/>
      <dgm:t>
        <a:bodyPr/>
        <a:lstStyle/>
        <a:p>
          <a:r>
            <a:rPr lang="es-ES_tradnl" dirty="0" smtClean="0"/>
            <a:t>FG</a:t>
          </a:r>
          <a:endParaRPr lang="es-AR" dirty="0"/>
        </a:p>
      </dgm:t>
    </dgm:pt>
    <dgm:pt modelId="{F63BF906-6232-4FA4-B18E-BE2922531B96}" type="parTrans" cxnId="{55E11005-7344-4C66-93A5-12C9CD47C13B}">
      <dgm:prSet/>
      <dgm:spPr/>
      <dgm:t>
        <a:bodyPr/>
        <a:lstStyle/>
        <a:p>
          <a:endParaRPr lang="es-AR"/>
        </a:p>
      </dgm:t>
    </dgm:pt>
    <dgm:pt modelId="{DA75988B-04A2-4692-8073-AAEE551E7FB7}" type="sibTrans" cxnId="{55E11005-7344-4C66-93A5-12C9CD47C13B}">
      <dgm:prSet/>
      <dgm:spPr/>
      <dgm:t>
        <a:bodyPr/>
        <a:lstStyle/>
        <a:p>
          <a:endParaRPr lang="es-AR"/>
        </a:p>
      </dgm:t>
    </dgm:pt>
    <dgm:pt modelId="{09E60A1E-93CD-4644-9B8B-AF4CBBC4D603}">
      <dgm:prSet phldrT="[Texto]"/>
      <dgm:spPr/>
      <dgm:t>
        <a:bodyPr/>
        <a:lstStyle/>
        <a:p>
          <a:r>
            <a:rPr lang="es-ES_tradnl" dirty="0" smtClean="0"/>
            <a:t>FCT</a:t>
          </a:r>
          <a:endParaRPr lang="es-AR" dirty="0"/>
        </a:p>
      </dgm:t>
    </dgm:pt>
    <dgm:pt modelId="{B8370D75-D3CB-47D5-B158-A120C28F130A}" type="parTrans" cxnId="{140D2E6D-1F8E-4BF5-9A63-4CF3D41CC3F1}">
      <dgm:prSet/>
      <dgm:spPr/>
      <dgm:t>
        <a:bodyPr/>
        <a:lstStyle/>
        <a:p>
          <a:endParaRPr lang="es-AR"/>
        </a:p>
      </dgm:t>
    </dgm:pt>
    <dgm:pt modelId="{1A4B6EEA-D8AC-4717-82BF-644F029FACBD}" type="sibTrans" cxnId="{140D2E6D-1F8E-4BF5-9A63-4CF3D41CC3F1}">
      <dgm:prSet/>
      <dgm:spPr/>
      <dgm:t>
        <a:bodyPr/>
        <a:lstStyle/>
        <a:p>
          <a:endParaRPr lang="es-AR"/>
        </a:p>
      </dgm:t>
    </dgm:pt>
    <dgm:pt modelId="{0803D868-8148-4F04-A335-2A3A651B4AA5}">
      <dgm:prSet phldrT="[Texto]"/>
      <dgm:spPr/>
      <dgm:t>
        <a:bodyPr/>
        <a:lstStyle/>
        <a:p>
          <a:r>
            <a:rPr lang="es-ES_tradnl" dirty="0" smtClean="0"/>
            <a:t>FTE</a:t>
          </a:r>
          <a:endParaRPr lang="es-AR" dirty="0"/>
        </a:p>
      </dgm:t>
    </dgm:pt>
    <dgm:pt modelId="{39DEB978-6456-4F09-8F2E-741441313587}" type="parTrans" cxnId="{C1475949-D92F-43CA-8009-3679AE8649F0}">
      <dgm:prSet/>
      <dgm:spPr/>
      <dgm:t>
        <a:bodyPr/>
        <a:lstStyle/>
        <a:p>
          <a:endParaRPr lang="es-AR"/>
        </a:p>
      </dgm:t>
    </dgm:pt>
    <dgm:pt modelId="{50A2B7C3-33F2-42F3-9859-C295BC26D992}" type="sibTrans" cxnId="{C1475949-D92F-43CA-8009-3679AE8649F0}">
      <dgm:prSet/>
      <dgm:spPr/>
      <dgm:t>
        <a:bodyPr/>
        <a:lstStyle/>
        <a:p>
          <a:endParaRPr lang="es-AR"/>
        </a:p>
      </dgm:t>
    </dgm:pt>
    <dgm:pt modelId="{18805E3E-D773-499E-876A-CC36744B577A}">
      <dgm:prSet phldrT="[Texto]"/>
      <dgm:spPr/>
      <dgm:t>
        <a:bodyPr/>
        <a:lstStyle/>
        <a:p>
          <a:r>
            <a:rPr lang="es-ES_tradnl" dirty="0" smtClean="0"/>
            <a:t>PP</a:t>
          </a:r>
          <a:endParaRPr lang="es-AR" dirty="0"/>
        </a:p>
      </dgm:t>
    </dgm:pt>
    <dgm:pt modelId="{974117DE-115C-4695-BA9B-107F8A0E9121}" type="parTrans" cxnId="{1FDB370C-C39A-4B05-9D1E-E2264C2AA39F}">
      <dgm:prSet/>
      <dgm:spPr/>
      <dgm:t>
        <a:bodyPr/>
        <a:lstStyle/>
        <a:p>
          <a:endParaRPr lang="es-AR"/>
        </a:p>
      </dgm:t>
    </dgm:pt>
    <dgm:pt modelId="{DA36C2C7-6088-4735-A76C-2CB0E336123D}" type="sibTrans" cxnId="{1FDB370C-C39A-4B05-9D1E-E2264C2AA39F}">
      <dgm:prSet/>
      <dgm:spPr/>
      <dgm:t>
        <a:bodyPr/>
        <a:lstStyle/>
        <a:p>
          <a:endParaRPr lang="es-AR"/>
        </a:p>
      </dgm:t>
    </dgm:pt>
    <dgm:pt modelId="{F0F790FE-7214-490D-B8D6-161F384B74BD}">
      <dgm:prSet phldrT="[Texto]"/>
      <dgm:spPr/>
      <dgm:t>
        <a:bodyPr/>
        <a:lstStyle/>
        <a:p>
          <a:r>
            <a:rPr lang="es-ES_tradnl" dirty="0" smtClean="0"/>
            <a:t>TEMAS TRANSVERSALES</a:t>
          </a:r>
          <a:endParaRPr lang="es-AR" dirty="0"/>
        </a:p>
      </dgm:t>
    </dgm:pt>
    <dgm:pt modelId="{5F61C02A-8210-419D-9399-81CF90F2E70D}" type="parTrans" cxnId="{41BA8573-BD64-4C31-8935-201382664320}">
      <dgm:prSet/>
      <dgm:spPr/>
      <dgm:t>
        <a:bodyPr/>
        <a:lstStyle/>
        <a:p>
          <a:endParaRPr lang="es-AR"/>
        </a:p>
      </dgm:t>
    </dgm:pt>
    <dgm:pt modelId="{D3E7AFF5-ABF7-4418-9963-A4491DBBFA21}" type="sibTrans" cxnId="{41BA8573-BD64-4C31-8935-201382664320}">
      <dgm:prSet/>
      <dgm:spPr/>
      <dgm:t>
        <a:bodyPr/>
        <a:lstStyle/>
        <a:p>
          <a:endParaRPr lang="es-AR"/>
        </a:p>
      </dgm:t>
    </dgm:pt>
    <dgm:pt modelId="{8D1394CF-D651-4232-AE36-1B6F510FB5CC}">
      <dgm:prSet phldrT="[Texto]"/>
      <dgm:spPr/>
      <dgm:t>
        <a:bodyPr/>
        <a:lstStyle/>
        <a:p>
          <a:r>
            <a:rPr lang="es-ES_tradnl" dirty="0" smtClean="0"/>
            <a:t>BIBLIOGRAFÍA</a:t>
          </a:r>
          <a:endParaRPr lang="es-AR" dirty="0"/>
        </a:p>
      </dgm:t>
    </dgm:pt>
    <dgm:pt modelId="{C4B6AE75-7797-49C3-BA77-00BBE80601B8}" type="parTrans" cxnId="{9B50A49B-C7E5-40BC-A035-9F5776358B93}">
      <dgm:prSet/>
      <dgm:spPr/>
      <dgm:t>
        <a:bodyPr/>
        <a:lstStyle/>
        <a:p>
          <a:endParaRPr lang="es-AR"/>
        </a:p>
      </dgm:t>
    </dgm:pt>
    <dgm:pt modelId="{EEC1B5EB-5C8D-45AF-956F-4EE087946B0E}" type="sibTrans" cxnId="{9B50A49B-C7E5-40BC-A035-9F5776358B93}">
      <dgm:prSet/>
      <dgm:spPr/>
      <dgm:t>
        <a:bodyPr/>
        <a:lstStyle/>
        <a:p>
          <a:endParaRPr lang="es-AR"/>
        </a:p>
      </dgm:t>
    </dgm:pt>
    <dgm:pt modelId="{41B4BCC0-31B4-4050-AE4C-805718470E05}" type="pres">
      <dgm:prSet presAssocID="{331FA046-EAC6-453D-91DC-E18EB3DF7B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C9D4B032-8C21-4CDD-B51F-DC379FD2F373}" type="pres">
      <dgm:prSet presAssocID="{B00B4CE8-F0D8-47E0-871C-DAE328F749EB}" presName="thickLine" presStyleLbl="alignNode1" presStyleIdx="0" presStyleCnt="1"/>
      <dgm:spPr/>
    </dgm:pt>
    <dgm:pt modelId="{8429CC62-17A2-47CB-85FD-E4FF01BE5C9A}" type="pres">
      <dgm:prSet presAssocID="{B00B4CE8-F0D8-47E0-871C-DAE328F749EB}" presName="horz1" presStyleCnt="0"/>
      <dgm:spPr/>
    </dgm:pt>
    <dgm:pt modelId="{72C434F5-7CB4-4725-8F12-A55AAF1ED8BB}" type="pres">
      <dgm:prSet presAssocID="{B00B4CE8-F0D8-47E0-871C-DAE328F749EB}" presName="tx1" presStyleLbl="revTx" presStyleIdx="0" presStyleCnt="11"/>
      <dgm:spPr/>
      <dgm:t>
        <a:bodyPr/>
        <a:lstStyle/>
        <a:p>
          <a:endParaRPr lang="es-AR"/>
        </a:p>
      </dgm:t>
    </dgm:pt>
    <dgm:pt modelId="{F2F0F32F-4445-450A-855B-7BA2028D5706}" type="pres">
      <dgm:prSet presAssocID="{B00B4CE8-F0D8-47E0-871C-DAE328F749EB}" presName="vert1" presStyleCnt="0"/>
      <dgm:spPr/>
    </dgm:pt>
    <dgm:pt modelId="{3FF14D34-1A47-4021-9413-46F55B02F66A}" type="pres">
      <dgm:prSet presAssocID="{D1E43811-AFC4-4A65-A8DF-50F8592CBDE2}" presName="vertSpace2a" presStyleCnt="0"/>
      <dgm:spPr/>
    </dgm:pt>
    <dgm:pt modelId="{AF055572-034B-4FDE-9FE2-DB53DE348241}" type="pres">
      <dgm:prSet presAssocID="{D1E43811-AFC4-4A65-A8DF-50F8592CBDE2}" presName="horz2" presStyleCnt="0"/>
      <dgm:spPr/>
    </dgm:pt>
    <dgm:pt modelId="{B680821E-EEB7-48CB-85D1-DE003D2E755C}" type="pres">
      <dgm:prSet presAssocID="{D1E43811-AFC4-4A65-A8DF-50F8592CBDE2}" presName="horzSpace2" presStyleCnt="0"/>
      <dgm:spPr/>
    </dgm:pt>
    <dgm:pt modelId="{36557F2D-BC60-4435-B7E6-261F370E1A46}" type="pres">
      <dgm:prSet presAssocID="{D1E43811-AFC4-4A65-A8DF-50F8592CBDE2}" presName="tx2" presStyleLbl="revTx" presStyleIdx="1" presStyleCnt="11"/>
      <dgm:spPr/>
      <dgm:t>
        <a:bodyPr/>
        <a:lstStyle/>
        <a:p>
          <a:endParaRPr lang="es-AR"/>
        </a:p>
      </dgm:t>
    </dgm:pt>
    <dgm:pt modelId="{3AFF77EE-0F69-4B13-A8CC-E1F743FF8DA7}" type="pres">
      <dgm:prSet presAssocID="{D1E43811-AFC4-4A65-A8DF-50F8592CBDE2}" presName="vert2" presStyleCnt="0"/>
      <dgm:spPr/>
    </dgm:pt>
    <dgm:pt modelId="{37CBD9B7-305B-46F4-AD5E-6C7DC5677340}" type="pres">
      <dgm:prSet presAssocID="{D1E43811-AFC4-4A65-A8DF-50F8592CBDE2}" presName="thinLine2b" presStyleLbl="callout" presStyleIdx="0" presStyleCnt="10"/>
      <dgm:spPr/>
    </dgm:pt>
    <dgm:pt modelId="{8A13E450-2886-49EB-83EF-E60630A21D21}" type="pres">
      <dgm:prSet presAssocID="{D1E43811-AFC4-4A65-A8DF-50F8592CBDE2}" presName="vertSpace2b" presStyleCnt="0"/>
      <dgm:spPr/>
    </dgm:pt>
    <dgm:pt modelId="{0F10146E-4F78-49DF-8D63-01E376C14D23}" type="pres">
      <dgm:prSet presAssocID="{0F525211-FFB7-48A6-8C69-ADAE11268613}" presName="horz2" presStyleCnt="0"/>
      <dgm:spPr/>
    </dgm:pt>
    <dgm:pt modelId="{D4A02B5A-B9F4-45D5-B33A-BB9D6EAA1791}" type="pres">
      <dgm:prSet presAssocID="{0F525211-FFB7-48A6-8C69-ADAE11268613}" presName="horzSpace2" presStyleCnt="0"/>
      <dgm:spPr/>
    </dgm:pt>
    <dgm:pt modelId="{7916CE93-C556-4978-B3CA-3913081AA431}" type="pres">
      <dgm:prSet presAssocID="{0F525211-FFB7-48A6-8C69-ADAE11268613}" presName="tx2" presStyleLbl="revTx" presStyleIdx="2" presStyleCnt="11"/>
      <dgm:spPr/>
      <dgm:t>
        <a:bodyPr/>
        <a:lstStyle/>
        <a:p>
          <a:endParaRPr lang="es-AR"/>
        </a:p>
      </dgm:t>
    </dgm:pt>
    <dgm:pt modelId="{B2BFA308-AC75-4B56-AD59-E380635BDC2A}" type="pres">
      <dgm:prSet presAssocID="{0F525211-FFB7-48A6-8C69-ADAE11268613}" presName="vert2" presStyleCnt="0"/>
      <dgm:spPr/>
    </dgm:pt>
    <dgm:pt modelId="{53E4F169-2F4E-4F5A-BBE4-8D50EDC50A50}" type="pres">
      <dgm:prSet presAssocID="{0F525211-FFB7-48A6-8C69-ADAE11268613}" presName="thinLine2b" presStyleLbl="callout" presStyleIdx="1" presStyleCnt="10"/>
      <dgm:spPr/>
    </dgm:pt>
    <dgm:pt modelId="{2672C8DC-32D8-4463-AD49-F96303F125D1}" type="pres">
      <dgm:prSet presAssocID="{0F525211-FFB7-48A6-8C69-ADAE11268613}" presName="vertSpace2b" presStyleCnt="0"/>
      <dgm:spPr/>
    </dgm:pt>
    <dgm:pt modelId="{4A1CAD76-1295-46BC-9D16-1434927931EB}" type="pres">
      <dgm:prSet presAssocID="{E11AAC05-BFB3-498A-A326-098AEAC41B24}" presName="horz2" presStyleCnt="0"/>
      <dgm:spPr/>
    </dgm:pt>
    <dgm:pt modelId="{01788D02-4DA7-484A-B95C-9C2D8DC78A5A}" type="pres">
      <dgm:prSet presAssocID="{E11AAC05-BFB3-498A-A326-098AEAC41B24}" presName="horzSpace2" presStyleCnt="0"/>
      <dgm:spPr/>
    </dgm:pt>
    <dgm:pt modelId="{66D567A2-11E1-40BB-BFA0-7EFFC4013B0F}" type="pres">
      <dgm:prSet presAssocID="{E11AAC05-BFB3-498A-A326-098AEAC41B24}" presName="tx2" presStyleLbl="revTx" presStyleIdx="3" presStyleCnt="11"/>
      <dgm:spPr/>
      <dgm:t>
        <a:bodyPr/>
        <a:lstStyle/>
        <a:p>
          <a:endParaRPr lang="es-AR"/>
        </a:p>
      </dgm:t>
    </dgm:pt>
    <dgm:pt modelId="{EDC38A9F-95FD-4FD3-8FD2-AE508449C6DB}" type="pres">
      <dgm:prSet presAssocID="{E11AAC05-BFB3-498A-A326-098AEAC41B24}" presName="vert2" presStyleCnt="0"/>
      <dgm:spPr/>
    </dgm:pt>
    <dgm:pt modelId="{6F7BD573-25C9-4695-BABA-1632A9337BA2}" type="pres">
      <dgm:prSet presAssocID="{E11AAC05-BFB3-498A-A326-098AEAC41B24}" presName="thinLine2b" presStyleLbl="callout" presStyleIdx="2" presStyleCnt="10"/>
      <dgm:spPr/>
    </dgm:pt>
    <dgm:pt modelId="{B5E6F620-1E77-416F-84AB-E63878D05462}" type="pres">
      <dgm:prSet presAssocID="{E11AAC05-BFB3-498A-A326-098AEAC41B24}" presName="vertSpace2b" presStyleCnt="0"/>
      <dgm:spPr/>
    </dgm:pt>
    <dgm:pt modelId="{16A6A819-E9E1-4091-9D5F-A34870388284}" type="pres">
      <dgm:prSet presAssocID="{A270CD94-0144-4374-98F2-A647B56725C3}" presName="horz2" presStyleCnt="0"/>
      <dgm:spPr/>
    </dgm:pt>
    <dgm:pt modelId="{6D0D0E3F-AA5A-4665-A196-4791368DCA07}" type="pres">
      <dgm:prSet presAssocID="{A270CD94-0144-4374-98F2-A647B56725C3}" presName="horzSpace2" presStyleCnt="0"/>
      <dgm:spPr/>
    </dgm:pt>
    <dgm:pt modelId="{BCD15F15-DA3A-4F16-AA11-17F2B6DC42FB}" type="pres">
      <dgm:prSet presAssocID="{A270CD94-0144-4374-98F2-A647B56725C3}" presName="tx2" presStyleLbl="revTx" presStyleIdx="4" presStyleCnt="11"/>
      <dgm:spPr/>
      <dgm:t>
        <a:bodyPr/>
        <a:lstStyle/>
        <a:p>
          <a:endParaRPr lang="es-AR"/>
        </a:p>
      </dgm:t>
    </dgm:pt>
    <dgm:pt modelId="{136DE346-797A-4E12-97D7-74F0CC816FA6}" type="pres">
      <dgm:prSet presAssocID="{A270CD94-0144-4374-98F2-A647B56725C3}" presName="vert2" presStyleCnt="0"/>
      <dgm:spPr/>
    </dgm:pt>
    <dgm:pt modelId="{9CCC8A95-0CB8-41D8-891B-06AA186EBB25}" type="pres">
      <dgm:prSet presAssocID="{A270CD94-0144-4374-98F2-A647B56725C3}" presName="thinLine2b" presStyleLbl="callout" presStyleIdx="3" presStyleCnt="10"/>
      <dgm:spPr/>
    </dgm:pt>
    <dgm:pt modelId="{8E0CEDF0-5065-4B72-8520-3E5D71B03FBC}" type="pres">
      <dgm:prSet presAssocID="{A270CD94-0144-4374-98F2-A647B56725C3}" presName="vertSpace2b" presStyleCnt="0"/>
      <dgm:spPr/>
    </dgm:pt>
    <dgm:pt modelId="{1668021C-992E-4F48-8D74-217382D11F61}" type="pres">
      <dgm:prSet presAssocID="{E46FFF3F-C263-42A5-967C-053058C5D4B6}" presName="horz2" presStyleCnt="0"/>
      <dgm:spPr/>
    </dgm:pt>
    <dgm:pt modelId="{C4465904-F25A-4F70-B7B7-5D472709E913}" type="pres">
      <dgm:prSet presAssocID="{E46FFF3F-C263-42A5-967C-053058C5D4B6}" presName="horzSpace2" presStyleCnt="0"/>
      <dgm:spPr/>
    </dgm:pt>
    <dgm:pt modelId="{372C010C-1F2B-48B7-B829-2F9FB1AC5732}" type="pres">
      <dgm:prSet presAssocID="{E46FFF3F-C263-42A5-967C-053058C5D4B6}" presName="tx2" presStyleLbl="revTx" presStyleIdx="5" presStyleCnt="11"/>
      <dgm:spPr/>
      <dgm:t>
        <a:bodyPr/>
        <a:lstStyle/>
        <a:p>
          <a:endParaRPr lang="es-AR"/>
        </a:p>
      </dgm:t>
    </dgm:pt>
    <dgm:pt modelId="{7B1C3AA9-AF5D-4658-8B66-EC923D3FACC5}" type="pres">
      <dgm:prSet presAssocID="{E46FFF3F-C263-42A5-967C-053058C5D4B6}" presName="vert2" presStyleCnt="0"/>
      <dgm:spPr/>
    </dgm:pt>
    <dgm:pt modelId="{2248CBE5-B275-4B88-865D-0854BDC274DD}" type="pres">
      <dgm:prSet presAssocID="{E46FFF3F-C263-42A5-967C-053058C5D4B6}" presName="thinLine2b" presStyleLbl="callout" presStyleIdx="4" presStyleCnt="10"/>
      <dgm:spPr/>
    </dgm:pt>
    <dgm:pt modelId="{77E543EA-3667-471F-9781-852FB2EDD2B0}" type="pres">
      <dgm:prSet presAssocID="{E46FFF3F-C263-42A5-967C-053058C5D4B6}" presName="vertSpace2b" presStyleCnt="0"/>
      <dgm:spPr/>
    </dgm:pt>
    <dgm:pt modelId="{6F0B3388-2360-452D-9C7C-AFA1CFB97573}" type="pres">
      <dgm:prSet presAssocID="{09E60A1E-93CD-4644-9B8B-AF4CBBC4D603}" presName="horz2" presStyleCnt="0"/>
      <dgm:spPr/>
    </dgm:pt>
    <dgm:pt modelId="{B8622483-C5EF-49C4-8E59-007258CB6E81}" type="pres">
      <dgm:prSet presAssocID="{09E60A1E-93CD-4644-9B8B-AF4CBBC4D603}" presName="horzSpace2" presStyleCnt="0"/>
      <dgm:spPr/>
    </dgm:pt>
    <dgm:pt modelId="{34A1C943-912A-4A78-A9F3-172AFF535100}" type="pres">
      <dgm:prSet presAssocID="{09E60A1E-93CD-4644-9B8B-AF4CBBC4D603}" presName="tx2" presStyleLbl="revTx" presStyleIdx="6" presStyleCnt="11"/>
      <dgm:spPr/>
      <dgm:t>
        <a:bodyPr/>
        <a:lstStyle/>
        <a:p>
          <a:endParaRPr lang="es-AR"/>
        </a:p>
      </dgm:t>
    </dgm:pt>
    <dgm:pt modelId="{28FCC544-A791-4A12-907C-D5A6AA86643D}" type="pres">
      <dgm:prSet presAssocID="{09E60A1E-93CD-4644-9B8B-AF4CBBC4D603}" presName="vert2" presStyleCnt="0"/>
      <dgm:spPr/>
    </dgm:pt>
    <dgm:pt modelId="{446D0487-A15E-419A-93F7-215823509EAD}" type="pres">
      <dgm:prSet presAssocID="{09E60A1E-93CD-4644-9B8B-AF4CBBC4D603}" presName="thinLine2b" presStyleLbl="callout" presStyleIdx="5" presStyleCnt="10"/>
      <dgm:spPr/>
    </dgm:pt>
    <dgm:pt modelId="{42EF794E-179D-4726-B093-9C7CCFCF70F1}" type="pres">
      <dgm:prSet presAssocID="{09E60A1E-93CD-4644-9B8B-AF4CBBC4D603}" presName="vertSpace2b" presStyleCnt="0"/>
      <dgm:spPr/>
    </dgm:pt>
    <dgm:pt modelId="{0CB9EE7E-B5E6-46A8-8C3F-31B461A6973D}" type="pres">
      <dgm:prSet presAssocID="{0803D868-8148-4F04-A335-2A3A651B4AA5}" presName="horz2" presStyleCnt="0"/>
      <dgm:spPr/>
    </dgm:pt>
    <dgm:pt modelId="{EAA20FCA-2541-418B-BCAE-5775C659F081}" type="pres">
      <dgm:prSet presAssocID="{0803D868-8148-4F04-A335-2A3A651B4AA5}" presName="horzSpace2" presStyleCnt="0"/>
      <dgm:spPr/>
    </dgm:pt>
    <dgm:pt modelId="{7F9D5A7C-9370-4EF2-A659-70E4BBD2FCDB}" type="pres">
      <dgm:prSet presAssocID="{0803D868-8148-4F04-A335-2A3A651B4AA5}" presName="tx2" presStyleLbl="revTx" presStyleIdx="7" presStyleCnt="11"/>
      <dgm:spPr/>
      <dgm:t>
        <a:bodyPr/>
        <a:lstStyle/>
        <a:p>
          <a:endParaRPr lang="es-AR"/>
        </a:p>
      </dgm:t>
    </dgm:pt>
    <dgm:pt modelId="{49C73706-3CBC-4090-A896-5AE4BAD90F73}" type="pres">
      <dgm:prSet presAssocID="{0803D868-8148-4F04-A335-2A3A651B4AA5}" presName="vert2" presStyleCnt="0"/>
      <dgm:spPr/>
    </dgm:pt>
    <dgm:pt modelId="{255EE648-0F59-40AF-8643-7F24A8FECB96}" type="pres">
      <dgm:prSet presAssocID="{0803D868-8148-4F04-A335-2A3A651B4AA5}" presName="thinLine2b" presStyleLbl="callout" presStyleIdx="6" presStyleCnt="10"/>
      <dgm:spPr/>
    </dgm:pt>
    <dgm:pt modelId="{88D9972A-4472-4E7C-A34B-D039602D7F2B}" type="pres">
      <dgm:prSet presAssocID="{0803D868-8148-4F04-A335-2A3A651B4AA5}" presName="vertSpace2b" presStyleCnt="0"/>
      <dgm:spPr/>
    </dgm:pt>
    <dgm:pt modelId="{102DFDAA-D6B5-4B7B-AA73-A5E6CEFC37A6}" type="pres">
      <dgm:prSet presAssocID="{18805E3E-D773-499E-876A-CC36744B577A}" presName="horz2" presStyleCnt="0"/>
      <dgm:spPr/>
    </dgm:pt>
    <dgm:pt modelId="{2A2E3338-8C02-4556-B339-70077E39186D}" type="pres">
      <dgm:prSet presAssocID="{18805E3E-D773-499E-876A-CC36744B577A}" presName="horzSpace2" presStyleCnt="0"/>
      <dgm:spPr/>
    </dgm:pt>
    <dgm:pt modelId="{A26F8126-F084-46C5-A946-A0786C52D4D0}" type="pres">
      <dgm:prSet presAssocID="{18805E3E-D773-499E-876A-CC36744B577A}" presName="tx2" presStyleLbl="revTx" presStyleIdx="8" presStyleCnt="11"/>
      <dgm:spPr/>
      <dgm:t>
        <a:bodyPr/>
        <a:lstStyle/>
        <a:p>
          <a:endParaRPr lang="es-AR"/>
        </a:p>
      </dgm:t>
    </dgm:pt>
    <dgm:pt modelId="{0512472C-3295-4A4A-9A46-B93A904DB8A2}" type="pres">
      <dgm:prSet presAssocID="{18805E3E-D773-499E-876A-CC36744B577A}" presName="vert2" presStyleCnt="0"/>
      <dgm:spPr/>
    </dgm:pt>
    <dgm:pt modelId="{315CAF35-E654-4D3B-BAF4-CFD84DA96B1D}" type="pres">
      <dgm:prSet presAssocID="{18805E3E-D773-499E-876A-CC36744B577A}" presName="thinLine2b" presStyleLbl="callout" presStyleIdx="7" presStyleCnt="10"/>
      <dgm:spPr/>
    </dgm:pt>
    <dgm:pt modelId="{3B783987-39FC-4A04-9125-EDE866544853}" type="pres">
      <dgm:prSet presAssocID="{18805E3E-D773-499E-876A-CC36744B577A}" presName="vertSpace2b" presStyleCnt="0"/>
      <dgm:spPr/>
    </dgm:pt>
    <dgm:pt modelId="{F3BD757D-2A72-499E-A950-63F666EDDCB0}" type="pres">
      <dgm:prSet presAssocID="{F0F790FE-7214-490D-B8D6-161F384B74BD}" presName="horz2" presStyleCnt="0"/>
      <dgm:spPr/>
    </dgm:pt>
    <dgm:pt modelId="{995C2829-7F0D-4F9E-9742-1B16D0DC0129}" type="pres">
      <dgm:prSet presAssocID="{F0F790FE-7214-490D-B8D6-161F384B74BD}" presName="horzSpace2" presStyleCnt="0"/>
      <dgm:spPr/>
    </dgm:pt>
    <dgm:pt modelId="{714C129E-0938-47A6-9D87-8F6290B6E30A}" type="pres">
      <dgm:prSet presAssocID="{F0F790FE-7214-490D-B8D6-161F384B74BD}" presName="tx2" presStyleLbl="revTx" presStyleIdx="9" presStyleCnt="11"/>
      <dgm:spPr/>
      <dgm:t>
        <a:bodyPr/>
        <a:lstStyle/>
        <a:p>
          <a:endParaRPr lang="es-AR"/>
        </a:p>
      </dgm:t>
    </dgm:pt>
    <dgm:pt modelId="{8B3C9404-50D2-4940-87D5-5A1304D9599F}" type="pres">
      <dgm:prSet presAssocID="{F0F790FE-7214-490D-B8D6-161F384B74BD}" presName="vert2" presStyleCnt="0"/>
      <dgm:spPr/>
    </dgm:pt>
    <dgm:pt modelId="{54B86A7E-5C86-4BFB-9BF7-C0F1A5633F00}" type="pres">
      <dgm:prSet presAssocID="{F0F790FE-7214-490D-B8D6-161F384B74BD}" presName="thinLine2b" presStyleLbl="callout" presStyleIdx="8" presStyleCnt="10"/>
      <dgm:spPr/>
    </dgm:pt>
    <dgm:pt modelId="{7AA35B8F-F531-4130-96AF-F58D17E29DC0}" type="pres">
      <dgm:prSet presAssocID="{F0F790FE-7214-490D-B8D6-161F384B74BD}" presName="vertSpace2b" presStyleCnt="0"/>
      <dgm:spPr/>
    </dgm:pt>
    <dgm:pt modelId="{8B8CE5A2-334C-4B03-A300-3349E097969F}" type="pres">
      <dgm:prSet presAssocID="{8D1394CF-D651-4232-AE36-1B6F510FB5CC}" presName="horz2" presStyleCnt="0"/>
      <dgm:spPr/>
    </dgm:pt>
    <dgm:pt modelId="{FCB7EFD0-D3A2-4DE6-B452-BCCE21A2BAD5}" type="pres">
      <dgm:prSet presAssocID="{8D1394CF-D651-4232-AE36-1B6F510FB5CC}" presName="horzSpace2" presStyleCnt="0"/>
      <dgm:spPr/>
    </dgm:pt>
    <dgm:pt modelId="{2BC32F25-5947-460C-B43D-27EFE5C0DD74}" type="pres">
      <dgm:prSet presAssocID="{8D1394CF-D651-4232-AE36-1B6F510FB5CC}" presName="tx2" presStyleLbl="revTx" presStyleIdx="10" presStyleCnt="11"/>
      <dgm:spPr/>
      <dgm:t>
        <a:bodyPr/>
        <a:lstStyle/>
        <a:p>
          <a:endParaRPr lang="es-AR"/>
        </a:p>
      </dgm:t>
    </dgm:pt>
    <dgm:pt modelId="{1CF4EB22-9543-427F-9DCF-83DBB5C1C7FC}" type="pres">
      <dgm:prSet presAssocID="{8D1394CF-D651-4232-AE36-1B6F510FB5CC}" presName="vert2" presStyleCnt="0"/>
      <dgm:spPr/>
    </dgm:pt>
    <dgm:pt modelId="{DAE04003-DEFD-4F64-BFE0-6AE6F393D383}" type="pres">
      <dgm:prSet presAssocID="{8D1394CF-D651-4232-AE36-1B6F510FB5CC}" presName="thinLine2b" presStyleLbl="callout" presStyleIdx="9" presStyleCnt="10"/>
      <dgm:spPr/>
    </dgm:pt>
    <dgm:pt modelId="{EE6AC6A5-F6BA-47EE-936D-EF7AB3B055E0}" type="pres">
      <dgm:prSet presAssocID="{8D1394CF-D651-4232-AE36-1B6F510FB5CC}" presName="vertSpace2b" presStyleCnt="0"/>
      <dgm:spPr/>
    </dgm:pt>
  </dgm:ptLst>
  <dgm:cxnLst>
    <dgm:cxn modelId="{4E2EFB58-6A1E-453B-9CDE-F249389BE6D4}" srcId="{B00B4CE8-F0D8-47E0-871C-DAE328F749EB}" destId="{D1E43811-AFC4-4A65-A8DF-50F8592CBDE2}" srcOrd="0" destOrd="0" parTransId="{641F8213-69D1-4496-A8B3-38011F95A035}" sibTransId="{CE3AF79E-73B5-4754-8713-EEF3C8755144}"/>
    <dgm:cxn modelId="{8729447F-EE6A-4EEB-B81F-6962DA9FCE5A}" type="presOf" srcId="{09E60A1E-93CD-4644-9B8B-AF4CBBC4D603}" destId="{34A1C943-912A-4A78-A9F3-172AFF535100}" srcOrd="0" destOrd="0" presId="urn:microsoft.com/office/officeart/2008/layout/LinedList"/>
    <dgm:cxn modelId="{930D82C8-B63C-47DA-9F11-593F6AF80274}" srcId="{B00B4CE8-F0D8-47E0-871C-DAE328F749EB}" destId="{A270CD94-0144-4374-98F2-A647B56725C3}" srcOrd="3" destOrd="0" parTransId="{2C86CADF-8AB9-40F1-A102-5224D6D23715}" sibTransId="{E84FD60E-82B8-4195-A3AC-8D2EACE9CB5F}"/>
    <dgm:cxn modelId="{FC24A36F-3E1A-405F-A82E-865041EADE10}" type="presOf" srcId="{18805E3E-D773-499E-876A-CC36744B577A}" destId="{A26F8126-F084-46C5-A946-A0786C52D4D0}" srcOrd="0" destOrd="0" presId="urn:microsoft.com/office/officeart/2008/layout/LinedList"/>
    <dgm:cxn modelId="{A3588FC5-456A-412A-9FBE-0F549E8F5AD2}" type="presOf" srcId="{8D1394CF-D651-4232-AE36-1B6F510FB5CC}" destId="{2BC32F25-5947-460C-B43D-27EFE5C0DD74}" srcOrd="0" destOrd="0" presId="urn:microsoft.com/office/officeart/2008/layout/LinedList"/>
    <dgm:cxn modelId="{5B464F93-6043-4AA0-AF90-CC9A6AD6E20F}" type="presOf" srcId="{A270CD94-0144-4374-98F2-A647B56725C3}" destId="{BCD15F15-DA3A-4F16-AA11-17F2B6DC42FB}" srcOrd="0" destOrd="0" presId="urn:microsoft.com/office/officeart/2008/layout/LinedList"/>
    <dgm:cxn modelId="{22A9548F-EE8B-4285-A9B7-17FA2E19DC5E}" type="presOf" srcId="{D1E43811-AFC4-4A65-A8DF-50F8592CBDE2}" destId="{36557F2D-BC60-4435-B7E6-261F370E1A46}" srcOrd="0" destOrd="0" presId="urn:microsoft.com/office/officeart/2008/layout/LinedList"/>
    <dgm:cxn modelId="{2C8F569C-BBAA-4EB8-9787-229380B7DF0D}" type="presOf" srcId="{0803D868-8148-4F04-A335-2A3A651B4AA5}" destId="{7F9D5A7C-9370-4EF2-A659-70E4BBD2FCDB}" srcOrd="0" destOrd="0" presId="urn:microsoft.com/office/officeart/2008/layout/LinedList"/>
    <dgm:cxn modelId="{E27DF1F7-DF50-4FC6-A83E-0345BDE4C062}" type="presOf" srcId="{E46FFF3F-C263-42A5-967C-053058C5D4B6}" destId="{372C010C-1F2B-48B7-B829-2F9FB1AC5732}" srcOrd="0" destOrd="0" presId="urn:microsoft.com/office/officeart/2008/layout/LinedList"/>
    <dgm:cxn modelId="{DBD04073-34D8-4386-B40D-40F69962B7F6}" type="presOf" srcId="{B00B4CE8-F0D8-47E0-871C-DAE328F749EB}" destId="{72C434F5-7CB4-4725-8F12-A55AAF1ED8BB}" srcOrd="0" destOrd="0" presId="urn:microsoft.com/office/officeart/2008/layout/LinedList"/>
    <dgm:cxn modelId="{41BA8573-BD64-4C31-8935-201382664320}" srcId="{B00B4CE8-F0D8-47E0-871C-DAE328F749EB}" destId="{F0F790FE-7214-490D-B8D6-161F384B74BD}" srcOrd="8" destOrd="0" parTransId="{5F61C02A-8210-419D-9399-81CF90F2E70D}" sibTransId="{D3E7AFF5-ABF7-4418-9963-A4491DBBFA21}"/>
    <dgm:cxn modelId="{0346F139-B871-48A0-B6AC-CDDFA39A05CF}" srcId="{331FA046-EAC6-453D-91DC-E18EB3DF7B54}" destId="{B00B4CE8-F0D8-47E0-871C-DAE328F749EB}" srcOrd="0" destOrd="0" parTransId="{5BCC2EF7-32ED-46D2-B680-94838DF37215}" sibTransId="{65F3ED6B-5C9A-4F8D-9DB8-9721EE627F90}"/>
    <dgm:cxn modelId="{C02E61D5-4FA2-4B77-9676-131C0420920A}" srcId="{B00B4CE8-F0D8-47E0-871C-DAE328F749EB}" destId="{E11AAC05-BFB3-498A-A326-098AEAC41B24}" srcOrd="2" destOrd="0" parTransId="{729E7C47-1EAF-4F18-BF15-DA681DEE2705}" sibTransId="{FEAA25F3-EF67-40C2-9EC7-04EDF8FF37CD}"/>
    <dgm:cxn modelId="{23913904-2DCB-41BD-B6FE-728C54B1B824}" type="presOf" srcId="{0F525211-FFB7-48A6-8C69-ADAE11268613}" destId="{7916CE93-C556-4978-B3CA-3913081AA431}" srcOrd="0" destOrd="0" presId="urn:microsoft.com/office/officeart/2008/layout/LinedList"/>
    <dgm:cxn modelId="{9B50A49B-C7E5-40BC-A035-9F5776358B93}" srcId="{B00B4CE8-F0D8-47E0-871C-DAE328F749EB}" destId="{8D1394CF-D651-4232-AE36-1B6F510FB5CC}" srcOrd="9" destOrd="0" parTransId="{C4B6AE75-7797-49C3-BA77-00BBE80601B8}" sibTransId="{EEC1B5EB-5C8D-45AF-956F-4EE087946B0E}"/>
    <dgm:cxn modelId="{A747BACD-4E36-4B9E-B2AF-F8D2B3D55E7F}" type="presOf" srcId="{331FA046-EAC6-453D-91DC-E18EB3DF7B54}" destId="{41B4BCC0-31B4-4050-AE4C-805718470E05}" srcOrd="0" destOrd="0" presId="urn:microsoft.com/office/officeart/2008/layout/LinedList"/>
    <dgm:cxn modelId="{ECC5DB7C-229D-4825-9652-D6148A1F78CA}" type="presOf" srcId="{F0F790FE-7214-490D-B8D6-161F384B74BD}" destId="{714C129E-0938-47A6-9D87-8F6290B6E30A}" srcOrd="0" destOrd="0" presId="urn:microsoft.com/office/officeart/2008/layout/LinedList"/>
    <dgm:cxn modelId="{C1475949-D92F-43CA-8009-3679AE8649F0}" srcId="{B00B4CE8-F0D8-47E0-871C-DAE328F749EB}" destId="{0803D868-8148-4F04-A335-2A3A651B4AA5}" srcOrd="6" destOrd="0" parTransId="{39DEB978-6456-4F09-8F2E-741441313587}" sibTransId="{50A2B7C3-33F2-42F3-9859-C295BC26D992}"/>
    <dgm:cxn modelId="{D4B32A58-F41B-4D6F-BB85-7B3E9C738173}" srcId="{B00B4CE8-F0D8-47E0-871C-DAE328F749EB}" destId="{0F525211-FFB7-48A6-8C69-ADAE11268613}" srcOrd="1" destOrd="0" parTransId="{D59CD443-69F3-41BD-9B89-5D215B95FAA3}" sibTransId="{1EF79070-AD52-403E-A15E-5D3BDDA89A41}"/>
    <dgm:cxn modelId="{55E11005-7344-4C66-93A5-12C9CD47C13B}" srcId="{B00B4CE8-F0D8-47E0-871C-DAE328F749EB}" destId="{E46FFF3F-C263-42A5-967C-053058C5D4B6}" srcOrd="4" destOrd="0" parTransId="{F63BF906-6232-4FA4-B18E-BE2922531B96}" sibTransId="{DA75988B-04A2-4692-8073-AAEE551E7FB7}"/>
    <dgm:cxn modelId="{1FDB370C-C39A-4B05-9D1E-E2264C2AA39F}" srcId="{B00B4CE8-F0D8-47E0-871C-DAE328F749EB}" destId="{18805E3E-D773-499E-876A-CC36744B577A}" srcOrd="7" destOrd="0" parTransId="{974117DE-115C-4695-BA9B-107F8A0E9121}" sibTransId="{DA36C2C7-6088-4735-A76C-2CB0E336123D}"/>
    <dgm:cxn modelId="{CFB8C7CC-1AFA-4490-9264-5A8A9F0B77F8}" type="presOf" srcId="{E11AAC05-BFB3-498A-A326-098AEAC41B24}" destId="{66D567A2-11E1-40BB-BFA0-7EFFC4013B0F}" srcOrd="0" destOrd="0" presId="urn:microsoft.com/office/officeart/2008/layout/LinedList"/>
    <dgm:cxn modelId="{140D2E6D-1F8E-4BF5-9A63-4CF3D41CC3F1}" srcId="{B00B4CE8-F0D8-47E0-871C-DAE328F749EB}" destId="{09E60A1E-93CD-4644-9B8B-AF4CBBC4D603}" srcOrd="5" destOrd="0" parTransId="{B8370D75-D3CB-47D5-B158-A120C28F130A}" sibTransId="{1A4B6EEA-D8AC-4717-82BF-644F029FACBD}"/>
    <dgm:cxn modelId="{F89F363C-C0D0-4E07-AFEA-02D21E96C61F}" type="presParOf" srcId="{41B4BCC0-31B4-4050-AE4C-805718470E05}" destId="{C9D4B032-8C21-4CDD-B51F-DC379FD2F373}" srcOrd="0" destOrd="0" presId="urn:microsoft.com/office/officeart/2008/layout/LinedList"/>
    <dgm:cxn modelId="{459ED8F1-7BC4-4F1E-AE14-5AB7EB48E329}" type="presParOf" srcId="{41B4BCC0-31B4-4050-AE4C-805718470E05}" destId="{8429CC62-17A2-47CB-85FD-E4FF01BE5C9A}" srcOrd="1" destOrd="0" presId="urn:microsoft.com/office/officeart/2008/layout/LinedList"/>
    <dgm:cxn modelId="{8F0BF57F-CA84-43B2-A210-207ECFF2D9D3}" type="presParOf" srcId="{8429CC62-17A2-47CB-85FD-E4FF01BE5C9A}" destId="{72C434F5-7CB4-4725-8F12-A55AAF1ED8BB}" srcOrd="0" destOrd="0" presId="urn:microsoft.com/office/officeart/2008/layout/LinedList"/>
    <dgm:cxn modelId="{26221D16-788E-44E8-BCC1-AEDB2F4874A0}" type="presParOf" srcId="{8429CC62-17A2-47CB-85FD-E4FF01BE5C9A}" destId="{F2F0F32F-4445-450A-855B-7BA2028D5706}" srcOrd="1" destOrd="0" presId="urn:microsoft.com/office/officeart/2008/layout/LinedList"/>
    <dgm:cxn modelId="{C69667E1-784A-4AA7-83C9-19292FF95FD3}" type="presParOf" srcId="{F2F0F32F-4445-450A-855B-7BA2028D5706}" destId="{3FF14D34-1A47-4021-9413-46F55B02F66A}" srcOrd="0" destOrd="0" presId="urn:microsoft.com/office/officeart/2008/layout/LinedList"/>
    <dgm:cxn modelId="{4874D74F-BE56-4CED-B83D-2CF37CC65EF3}" type="presParOf" srcId="{F2F0F32F-4445-450A-855B-7BA2028D5706}" destId="{AF055572-034B-4FDE-9FE2-DB53DE348241}" srcOrd="1" destOrd="0" presId="urn:microsoft.com/office/officeart/2008/layout/LinedList"/>
    <dgm:cxn modelId="{980D5343-CA32-4781-B7E9-A99B120944E1}" type="presParOf" srcId="{AF055572-034B-4FDE-9FE2-DB53DE348241}" destId="{B680821E-EEB7-48CB-85D1-DE003D2E755C}" srcOrd="0" destOrd="0" presId="urn:microsoft.com/office/officeart/2008/layout/LinedList"/>
    <dgm:cxn modelId="{902F646D-EECB-4DAF-8C91-54FCF11D4B7A}" type="presParOf" srcId="{AF055572-034B-4FDE-9FE2-DB53DE348241}" destId="{36557F2D-BC60-4435-B7E6-261F370E1A46}" srcOrd="1" destOrd="0" presId="urn:microsoft.com/office/officeart/2008/layout/LinedList"/>
    <dgm:cxn modelId="{1981CE67-D554-43B0-A532-65D113628A3F}" type="presParOf" srcId="{AF055572-034B-4FDE-9FE2-DB53DE348241}" destId="{3AFF77EE-0F69-4B13-A8CC-E1F743FF8DA7}" srcOrd="2" destOrd="0" presId="urn:microsoft.com/office/officeart/2008/layout/LinedList"/>
    <dgm:cxn modelId="{4A02A1E7-BB53-4265-BABE-CA44C2898945}" type="presParOf" srcId="{F2F0F32F-4445-450A-855B-7BA2028D5706}" destId="{37CBD9B7-305B-46F4-AD5E-6C7DC5677340}" srcOrd="2" destOrd="0" presId="urn:microsoft.com/office/officeart/2008/layout/LinedList"/>
    <dgm:cxn modelId="{6748E38E-B881-478D-B4F3-33D91E790A90}" type="presParOf" srcId="{F2F0F32F-4445-450A-855B-7BA2028D5706}" destId="{8A13E450-2886-49EB-83EF-E60630A21D21}" srcOrd="3" destOrd="0" presId="urn:microsoft.com/office/officeart/2008/layout/LinedList"/>
    <dgm:cxn modelId="{FA5950E5-0A6E-4B9C-A6B6-923CE740B730}" type="presParOf" srcId="{F2F0F32F-4445-450A-855B-7BA2028D5706}" destId="{0F10146E-4F78-49DF-8D63-01E376C14D23}" srcOrd="4" destOrd="0" presId="urn:microsoft.com/office/officeart/2008/layout/LinedList"/>
    <dgm:cxn modelId="{A00DCF96-56CA-4550-B3E1-8167EF3907D8}" type="presParOf" srcId="{0F10146E-4F78-49DF-8D63-01E376C14D23}" destId="{D4A02B5A-B9F4-45D5-B33A-BB9D6EAA1791}" srcOrd="0" destOrd="0" presId="urn:microsoft.com/office/officeart/2008/layout/LinedList"/>
    <dgm:cxn modelId="{F75FA36F-9A1A-4386-A698-70AFA31B9124}" type="presParOf" srcId="{0F10146E-4F78-49DF-8D63-01E376C14D23}" destId="{7916CE93-C556-4978-B3CA-3913081AA431}" srcOrd="1" destOrd="0" presId="urn:microsoft.com/office/officeart/2008/layout/LinedList"/>
    <dgm:cxn modelId="{0B3BAD5E-4782-4000-B9B5-25862CA328D6}" type="presParOf" srcId="{0F10146E-4F78-49DF-8D63-01E376C14D23}" destId="{B2BFA308-AC75-4B56-AD59-E380635BDC2A}" srcOrd="2" destOrd="0" presId="urn:microsoft.com/office/officeart/2008/layout/LinedList"/>
    <dgm:cxn modelId="{97E35663-F7B3-46DB-8810-F8288444EA23}" type="presParOf" srcId="{F2F0F32F-4445-450A-855B-7BA2028D5706}" destId="{53E4F169-2F4E-4F5A-BBE4-8D50EDC50A50}" srcOrd="5" destOrd="0" presId="urn:microsoft.com/office/officeart/2008/layout/LinedList"/>
    <dgm:cxn modelId="{2904F458-6121-4BE2-942E-D0FCF67FD523}" type="presParOf" srcId="{F2F0F32F-4445-450A-855B-7BA2028D5706}" destId="{2672C8DC-32D8-4463-AD49-F96303F125D1}" srcOrd="6" destOrd="0" presId="urn:microsoft.com/office/officeart/2008/layout/LinedList"/>
    <dgm:cxn modelId="{47EDE7F4-2D4A-4AE9-A7F8-0E56BD5896DA}" type="presParOf" srcId="{F2F0F32F-4445-450A-855B-7BA2028D5706}" destId="{4A1CAD76-1295-46BC-9D16-1434927931EB}" srcOrd="7" destOrd="0" presId="urn:microsoft.com/office/officeart/2008/layout/LinedList"/>
    <dgm:cxn modelId="{54C5EBCD-F8D1-411E-B401-3C97F910AC5B}" type="presParOf" srcId="{4A1CAD76-1295-46BC-9D16-1434927931EB}" destId="{01788D02-4DA7-484A-B95C-9C2D8DC78A5A}" srcOrd="0" destOrd="0" presId="urn:microsoft.com/office/officeart/2008/layout/LinedList"/>
    <dgm:cxn modelId="{7FE6E2A5-7C46-4E99-AEF6-59AB3192DB52}" type="presParOf" srcId="{4A1CAD76-1295-46BC-9D16-1434927931EB}" destId="{66D567A2-11E1-40BB-BFA0-7EFFC4013B0F}" srcOrd="1" destOrd="0" presId="urn:microsoft.com/office/officeart/2008/layout/LinedList"/>
    <dgm:cxn modelId="{204153EB-B2C4-4DE2-BF3C-5974DBE7BA7D}" type="presParOf" srcId="{4A1CAD76-1295-46BC-9D16-1434927931EB}" destId="{EDC38A9F-95FD-4FD3-8FD2-AE508449C6DB}" srcOrd="2" destOrd="0" presId="urn:microsoft.com/office/officeart/2008/layout/LinedList"/>
    <dgm:cxn modelId="{B61BEF7D-ACE3-4554-8051-D4E96438B1A6}" type="presParOf" srcId="{F2F0F32F-4445-450A-855B-7BA2028D5706}" destId="{6F7BD573-25C9-4695-BABA-1632A9337BA2}" srcOrd="8" destOrd="0" presId="urn:microsoft.com/office/officeart/2008/layout/LinedList"/>
    <dgm:cxn modelId="{D867ABF6-0B9E-46B1-8AAC-AF3A40B591A4}" type="presParOf" srcId="{F2F0F32F-4445-450A-855B-7BA2028D5706}" destId="{B5E6F620-1E77-416F-84AB-E63878D05462}" srcOrd="9" destOrd="0" presId="urn:microsoft.com/office/officeart/2008/layout/LinedList"/>
    <dgm:cxn modelId="{ED5A529D-7DBC-4525-B0DA-9B12F4DE695E}" type="presParOf" srcId="{F2F0F32F-4445-450A-855B-7BA2028D5706}" destId="{16A6A819-E9E1-4091-9D5F-A34870388284}" srcOrd="10" destOrd="0" presId="urn:microsoft.com/office/officeart/2008/layout/LinedList"/>
    <dgm:cxn modelId="{1006D731-4319-4AD5-AA20-B1D8D8AD5594}" type="presParOf" srcId="{16A6A819-E9E1-4091-9D5F-A34870388284}" destId="{6D0D0E3F-AA5A-4665-A196-4791368DCA07}" srcOrd="0" destOrd="0" presId="urn:microsoft.com/office/officeart/2008/layout/LinedList"/>
    <dgm:cxn modelId="{44B7FD31-DEDC-4D9E-9C9F-0E928AB2726D}" type="presParOf" srcId="{16A6A819-E9E1-4091-9D5F-A34870388284}" destId="{BCD15F15-DA3A-4F16-AA11-17F2B6DC42FB}" srcOrd="1" destOrd="0" presId="urn:microsoft.com/office/officeart/2008/layout/LinedList"/>
    <dgm:cxn modelId="{DE5B1E3F-A071-4343-BE38-64B8290D21A6}" type="presParOf" srcId="{16A6A819-E9E1-4091-9D5F-A34870388284}" destId="{136DE346-797A-4E12-97D7-74F0CC816FA6}" srcOrd="2" destOrd="0" presId="urn:microsoft.com/office/officeart/2008/layout/LinedList"/>
    <dgm:cxn modelId="{1CF99C8D-3EE8-418B-8386-637125985D8E}" type="presParOf" srcId="{F2F0F32F-4445-450A-855B-7BA2028D5706}" destId="{9CCC8A95-0CB8-41D8-891B-06AA186EBB25}" srcOrd="11" destOrd="0" presId="urn:microsoft.com/office/officeart/2008/layout/LinedList"/>
    <dgm:cxn modelId="{5B93379C-831A-4346-AAA7-0EB308CBB112}" type="presParOf" srcId="{F2F0F32F-4445-450A-855B-7BA2028D5706}" destId="{8E0CEDF0-5065-4B72-8520-3E5D71B03FBC}" srcOrd="12" destOrd="0" presId="urn:microsoft.com/office/officeart/2008/layout/LinedList"/>
    <dgm:cxn modelId="{2E459143-96DB-4EA7-98AE-9E210DDF32CC}" type="presParOf" srcId="{F2F0F32F-4445-450A-855B-7BA2028D5706}" destId="{1668021C-992E-4F48-8D74-217382D11F61}" srcOrd="13" destOrd="0" presId="urn:microsoft.com/office/officeart/2008/layout/LinedList"/>
    <dgm:cxn modelId="{A41B19A6-56E0-4679-ABD5-67F284CC3D1B}" type="presParOf" srcId="{1668021C-992E-4F48-8D74-217382D11F61}" destId="{C4465904-F25A-4F70-B7B7-5D472709E913}" srcOrd="0" destOrd="0" presId="urn:microsoft.com/office/officeart/2008/layout/LinedList"/>
    <dgm:cxn modelId="{234BD45D-B355-4797-A504-60B651678C72}" type="presParOf" srcId="{1668021C-992E-4F48-8D74-217382D11F61}" destId="{372C010C-1F2B-48B7-B829-2F9FB1AC5732}" srcOrd="1" destOrd="0" presId="urn:microsoft.com/office/officeart/2008/layout/LinedList"/>
    <dgm:cxn modelId="{20DC6D4D-672C-422D-846D-8AAA66FF8100}" type="presParOf" srcId="{1668021C-992E-4F48-8D74-217382D11F61}" destId="{7B1C3AA9-AF5D-4658-8B66-EC923D3FACC5}" srcOrd="2" destOrd="0" presId="urn:microsoft.com/office/officeart/2008/layout/LinedList"/>
    <dgm:cxn modelId="{A5F7DA2F-FA86-4AE1-9282-AEC4A8D3DCAF}" type="presParOf" srcId="{F2F0F32F-4445-450A-855B-7BA2028D5706}" destId="{2248CBE5-B275-4B88-865D-0854BDC274DD}" srcOrd="14" destOrd="0" presId="urn:microsoft.com/office/officeart/2008/layout/LinedList"/>
    <dgm:cxn modelId="{55AAE195-4CD9-4BE8-8386-50AB567295EE}" type="presParOf" srcId="{F2F0F32F-4445-450A-855B-7BA2028D5706}" destId="{77E543EA-3667-471F-9781-852FB2EDD2B0}" srcOrd="15" destOrd="0" presId="urn:microsoft.com/office/officeart/2008/layout/LinedList"/>
    <dgm:cxn modelId="{0774BFB4-11DA-4B97-8A67-4415D13930B0}" type="presParOf" srcId="{F2F0F32F-4445-450A-855B-7BA2028D5706}" destId="{6F0B3388-2360-452D-9C7C-AFA1CFB97573}" srcOrd="16" destOrd="0" presId="urn:microsoft.com/office/officeart/2008/layout/LinedList"/>
    <dgm:cxn modelId="{4BAB94BC-BF62-4F1A-B08C-CCE83FDBD8A1}" type="presParOf" srcId="{6F0B3388-2360-452D-9C7C-AFA1CFB97573}" destId="{B8622483-C5EF-49C4-8E59-007258CB6E81}" srcOrd="0" destOrd="0" presId="urn:microsoft.com/office/officeart/2008/layout/LinedList"/>
    <dgm:cxn modelId="{F535B8E6-715F-4779-A1E0-E64BE46892B2}" type="presParOf" srcId="{6F0B3388-2360-452D-9C7C-AFA1CFB97573}" destId="{34A1C943-912A-4A78-A9F3-172AFF535100}" srcOrd="1" destOrd="0" presId="urn:microsoft.com/office/officeart/2008/layout/LinedList"/>
    <dgm:cxn modelId="{943556BC-0B60-400C-9875-5057CE398107}" type="presParOf" srcId="{6F0B3388-2360-452D-9C7C-AFA1CFB97573}" destId="{28FCC544-A791-4A12-907C-D5A6AA86643D}" srcOrd="2" destOrd="0" presId="urn:microsoft.com/office/officeart/2008/layout/LinedList"/>
    <dgm:cxn modelId="{435ADC0D-82A1-4321-9747-EC7D15F786A2}" type="presParOf" srcId="{F2F0F32F-4445-450A-855B-7BA2028D5706}" destId="{446D0487-A15E-419A-93F7-215823509EAD}" srcOrd="17" destOrd="0" presId="urn:microsoft.com/office/officeart/2008/layout/LinedList"/>
    <dgm:cxn modelId="{B4AF938C-390A-4D09-8B71-9C53E9A0EE38}" type="presParOf" srcId="{F2F0F32F-4445-450A-855B-7BA2028D5706}" destId="{42EF794E-179D-4726-B093-9C7CCFCF70F1}" srcOrd="18" destOrd="0" presId="urn:microsoft.com/office/officeart/2008/layout/LinedList"/>
    <dgm:cxn modelId="{9F9DEE66-7B77-4E17-9573-631F7907224B}" type="presParOf" srcId="{F2F0F32F-4445-450A-855B-7BA2028D5706}" destId="{0CB9EE7E-B5E6-46A8-8C3F-31B461A6973D}" srcOrd="19" destOrd="0" presId="urn:microsoft.com/office/officeart/2008/layout/LinedList"/>
    <dgm:cxn modelId="{05C06DCF-A994-4B3E-A8FB-8E7B80C3BF50}" type="presParOf" srcId="{0CB9EE7E-B5E6-46A8-8C3F-31B461A6973D}" destId="{EAA20FCA-2541-418B-BCAE-5775C659F081}" srcOrd="0" destOrd="0" presId="urn:microsoft.com/office/officeart/2008/layout/LinedList"/>
    <dgm:cxn modelId="{8EC60517-3BEF-4964-9759-C408B2B5E36D}" type="presParOf" srcId="{0CB9EE7E-B5E6-46A8-8C3F-31B461A6973D}" destId="{7F9D5A7C-9370-4EF2-A659-70E4BBD2FCDB}" srcOrd="1" destOrd="0" presId="urn:microsoft.com/office/officeart/2008/layout/LinedList"/>
    <dgm:cxn modelId="{704B4FD4-60B8-4459-B1E5-323475D3F302}" type="presParOf" srcId="{0CB9EE7E-B5E6-46A8-8C3F-31B461A6973D}" destId="{49C73706-3CBC-4090-A896-5AE4BAD90F73}" srcOrd="2" destOrd="0" presId="urn:microsoft.com/office/officeart/2008/layout/LinedList"/>
    <dgm:cxn modelId="{CC25AB66-9B37-4AB1-A609-68FFA0D3BF5E}" type="presParOf" srcId="{F2F0F32F-4445-450A-855B-7BA2028D5706}" destId="{255EE648-0F59-40AF-8643-7F24A8FECB96}" srcOrd="20" destOrd="0" presId="urn:microsoft.com/office/officeart/2008/layout/LinedList"/>
    <dgm:cxn modelId="{69D8E3D0-306F-4BBC-A1B9-083D931866C3}" type="presParOf" srcId="{F2F0F32F-4445-450A-855B-7BA2028D5706}" destId="{88D9972A-4472-4E7C-A34B-D039602D7F2B}" srcOrd="21" destOrd="0" presId="urn:microsoft.com/office/officeart/2008/layout/LinedList"/>
    <dgm:cxn modelId="{0E2D3A2F-DE7A-4D1F-90F9-73DD9E1FE82E}" type="presParOf" srcId="{F2F0F32F-4445-450A-855B-7BA2028D5706}" destId="{102DFDAA-D6B5-4B7B-AA73-A5E6CEFC37A6}" srcOrd="22" destOrd="0" presId="urn:microsoft.com/office/officeart/2008/layout/LinedList"/>
    <dgm:cxn modelId="{92EA410A-716F-45C3-8275-80ADA66B7DB1}" type="presParOf" srcId="{102DFDAA-D6B5-4B7B-AA73-A5E6CEFC37A6}" destId="{2A2E3338-8C02-4556-B339-70077E39186D}" srcOrd="0" destOrd="0" presId="urn:microsoft.com/office/officeart/2008/layout/LinedList"/>
    <dgm:cxn modelId="{FE45F4A6-EAA3-4700-8FC7-DBED4315A65C}" type="presParOf" srcId="{102DFDAA-D6B5-4B7B-AA73-A5E6CEFC37A6}" destId="{A26F8126-F084-46C5-A946-A0786C52D4D0}" srcOrd="1" destOrd="0" presId="urn:microsoft.com/office/officeart/2008/layout/LinedList"/>
    <dgm:cxn modelId="{51CE7DD8-D956-46BC-A1A8-400191D247A1}" type="presParOf" srcId="{102DFDAA-D6B5-4B7B-AA73-A5E6CEFC37A6}" destId="{0512472C-3295-4A4A-9A46-B93A904DB8A2}" srcOrd="2" destOrd="0" presId="urn:microsoft.com/office/officeart/2008/layout/LinedList"/>
    <dgm:cxn modelId="{F3C57FA4-7862-47B0-86A9-4B82B78E4931}" type="presParOf" srcId="{F2F0F32F-4445-450A-855B-7BA2028D5706}" destId="{315CAF35-E654-4D3B-BAF4-CFD84DA96B1D}" srcOrd="23" destOrd="0" presId="urn:microsoft.com/office/officeart/2008/layout/LinedList"/>
    <dgm:cxn modelId="{D1D55922-D185-4FBB-B301-3C0F58F47F7D}" type="presParOf" srcId="{F2F0F32F-4445-450A-855B-7BA2028D5706}" destId="{3B783987-39FC-4A04-9125-EDE866544853}" srcOrd="24" destOrd="0" presId="urn:microsoft.com/office/officeart/2008/layout/LinedList"/>
    <dgm:cxn modelId="{9BFC7911-F5E2-4680-BFA3-82432BFBDF0A}" type="presParOf" srcId="{F2F0F32F-4445-450A-855B-7BA2028D5706}" destId="{F3BD757D-2A72-499E-A950-63F666EDDCB0}" srcOrd="25" destOrd="0" presId="urn:microsoft.com/office/officeart/2008/layout/LinedList"/>
    <dgm:cxn modelId="{1418B6CB-6EC2-488F-AD59-E5D388741BE6}" type="presParOf" srcId="{F3BD757D-2A72-499E-A950-63F666EDDCB0}" destId="{995C2829-7F0D-4F9E-9742-1B16D0DC0129}" srcOrd="0" destOrd="0" presId="urn:microsoft.com/office/officeart/2008/layout/LinedList"/>
    <dgm:cxn modelId="{06B10B00-603A-43C3-A909-A518AE9AB7AB}" type="presParOf" srcId="{F3BD757D-2A72-499E-A950-63F666EDDCB0}" destId="{714C129E-0938-47A6-9D87-8F6290B6E30A}" srcOrd="1" destOrd="0" presId="urn:microsoft.com/office/officeart/2008/layout/LinedList"/>
    <dgm:cxn modelId="{9A4A8D11-10CC-4DAF-B1AD-05A3B9C33762}" type="presParOf" srcId="{F3BD757D-2A72-499E-A950-63F666EDDCB0}" destId="{8B3C9404-50D2-4940-87D5-5A1304D9599F}" srcOrd="2" destOrd="0" presId="urn:microsoft.com/office/officeart/2008/layout/LinedList"/>
    <dgm:cxn modelId="{13CDF1BF-237F-4BC4-868C-4BA514A05052}" type="presParOf" srcId="{F2F0F32F-4445-450A-855B-7BA2028D5706}" destId="{54B86A7E-5C86-4BFB-9BF7-C0F1A5633F00}" srcOrd="26" destOrd="0" presId="urn:microsoft.com/office/officeart/2008/layout/LinedList"/>
    <dgm:cxn modelId="{624A9D25-8368-4688-95BC-5891291E9F1D}" type="presParOf" srcId="{F2F0F32F-4445-450A-855B-7BA2028D5706}" destId="{7AA35B8F-F531-4130-96AF-F58D17E29DC0}" srcOrd="27" destOrd="0" presId="urn:microsoft.com/office/officeart/2008/layout/LinedList"/>
    <dgm:cxn modelId="{D42E7D4D-F2D9-4D78-8FB1-71EA6675CB64}" type="presParOf" srcId="{F2F0F32F-4445-450A-855B-7BA2028D5706}" destId="{8B8CE5A2-334C-4B03-A300-3349E097969F}" srcOrd="28" destOrd="0" presId="urn:microsoft.com/office/officeart/2008/layout/LinedList"/>
    <dgm:cxn modelId="{ABA5AF0D-CC9F-4B51-8A33-2C36C8C795CF}" type="presParOf" srcId="{8B8CE5A2-334C-4B03-A300-3349E097969F}" destId="{FCB7EFD0-D3A2-4DE6-B452-BCCE21A2BAD5}" srcOrd="0" destOrd="0" presId="urn:microsoft.com/office/officeart/2008/layout/LinedList"/>
    <dgm:cxn modelId="{8ADFFFC5-9360-4B3A-A4BB-C68356CB5813}" type="presParOf" srcId="{8B8CE5A2-334C-4B03-A300-3349E097969F}" destId="{2BC32F25-5947-460C-B43D-27EFE5C0DD74}" srcOrd="1" destOrd="0" presId="urn:microsoft.com/office/officeart/2008/layout/LinedList"/>
    <dgm:cxn modelId="{5FEF1D0A-789F-4FBE-ABBA-2A017BD6166C}" type="presParOf" srcId="{8B8CE5A2-334C-4B03-A300-3349E097969F}" destId="{1CF4EB22-9543-427F-9DCF-83DBB5C1C7FC}" srcOrd="2" destOrd="0" presId="urn:microsoft.com/office/officeart/2008/layout/LinedList"/>
    <dgm:cxn modelId="{8425A77C-06D8-4DC6-8C74-60EA82778A8B}" type="presParOf" srcId="{F2F0F32F-4445-450A-855B-7BA2028D5706}" destId="{DAE04003-DEFD-4F64-BFE0-6AE6F393D383}" srcOrd="29" destOrd="0" presId="urn:microsoft.com/office/officeart/2008/layout/LinedList"/>
    <dgm:cxn modelId="{C93C1836-C2FA-44B5-8938-CAC0E0254AA8}" type="presParOf" srcId="{F2F0F32F-4445-450A-855B-7BA2028D5706}" destId="{EE6AC6A5-F6BA-47EE-936D-EF7AB3B055E0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89E04-EB86-47D7-85DA-5377463CD2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FBCD922-9ED8-4E21-8751-8571D2EACDA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AR" sz="1800" b="1" dirty="0" smtClean="0"/>
            <a:t>FORMACION GENERAL </a:t>
          </a:r>
          <a:endParaRPr lang="es-AR" sz="1800" b="1" dirty="0"/>
        </a:p>
      </dgm:t>
    </dgm:pt>
    <dgm:pt modelId="{71E1251E-E349-43E5-AAA6-69B88873D11B}" type="parTrans" cxnId="{FBF307B0-1399-4CBF-8BCB-E30DA1F84A7A}">
      <dgm:prSet/>
      <dgm:spPr/>
      <dgm:t>
        <a:bodyPr/>
        <a:lstStyle/>
        <a:p>
          <a:endParaRPr lang="es-AR"/>
        </a:p>
      </dgm:t>
    </dgm:pt>
    <dgm:pt modelId="{FAA802EC-4EE0-4D77-AF95-43AEF7081413}" type="sibTrans" cxnId="{FBF307B0-1399-4CBF-8BCB-E30DA1F84A7A}">
      <dgm:prSet/>
      <dgm:spPr/>
      <dgm:t>
        <a:bodyPr/>
        <a:lstStyle/>
        <a:p>
          <a:endParaRPr lang="es-AR"/>
        </a:p>
      </dgm:t>
    </dgm:pt>
    <dgm:pt modelId="{99E1033B-4FA2-4BA9-823F-504BC1830CB3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AR" sz="1800" b="1" dirty="0" smtClean="0"/>
            <a:t>CIENTÍFICA TECNOLÓGICA</a:t>
          </a:r>
          <a:endParaRPr lang="es-AR" sz="1800" b="1" dirty="0"/>
        </a:p>
      </dgm:t>
    </dgm:pt>
    <dgm:pt modelId="{A1935B37-7089-46C4-9A36-E37547355203}" type="parTrans" cxnId="{E9849900-3D16-441B-89CA-4D92F7DD910F}">
      <dgm:prSet/>
      <dgm:spPr/>
      <dgm:t>
        <a:bodyPr/>
        <a:lstStyle/>
        <a:p>
          <a:endParaRPr lang="es-AR"/>
        </a:p>
      </dgm:t>
    </dgm:pt>
    <dgm:pt modelId="{F7862B10-71DA-4477-98B5-69359529D07F}" type="sibTrans" cxnId="{E9849900-3D16-441B-89CA-4D92F7DD910F}">
      <dgm:prSet/>
      <dgm:spPr/>
      <dgm:t>
        <a:bodyPr/>
        <a:lstStyle/>
        <a:p>
          <a:endParaRPr lang="es-AR"/>
        </a:p>
      </dgm:t>
    </dgm:pt>
    <dgm:pt modelId="{F3FD8100-9117-4D3D-9ACA-5881557BA8E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AR" sz="1800" b="1" dirty="0" smtClean="0"/>
            <a:t>TÉCNICA ESPECIFICA</a:t>
          </a:r>
          <a:endParaRPr lang="es-AR" sz="1800" b="1" dirty="0"/>
        </a:p>
      </dgm:t>
    </dgm:pt>
    <dgm:pt modelId="{0022E61C-50CC-4AF7-BD9C-FD3D0DB314C4}" type="parTrans" cxnId="{2F12166F-61D8-4C2E-AB31-8C40D822C2C0}">
      <dgm:prSet/>
      <dgm:spPr/>
      <dgm:t>
        <a:bodyPr/>
        <a:lstStyle/>
        <a:p>
          <a:endParaRPr lang="es-AR"/>
        </a:p>
      </dgm:t>
    </dgm:pt>
    <dgm:pt modelId="{ED7DB1ED-7C32-4083-8926-C6FAA544D535}" type="sibTrans" cxnId="{2F12166F-61D8-4C2E-AB31-8C40D822C2C0}">
      <dgm:prSet/>
      <dgm:spPr/>
      <dgm:t>
        <a:bodyPr/>
        <a:lstStyle/>
        <a:p>
          <a:endParaRPr lang="es-AR"/>
        </a:p>
      </dgm:t>
    </dgm:pt>
    <dgm:pt modelId="{09CE06EE-8570-4F0C-9684-D3777C1B527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s-AR" sz="1800" b="1" dirty="0" smtClean="0"/>
            <a:t>PRÁCTICAS PROFESIONALIZANTES</a:t>
          </a:r>
          <a:endParaRPr lang="es-AR" sz="1800" b="1" dirty="0"/>
        </a:p>
      </dgm:t>
    </dgm:pt>
    <dgm:pt modelId="{9CC1D041-DC7D-4C5D-9334-50B032EB29A6}" type="parTrans" cxnId="{7D586EB8-8D9C-4EA0-85AC-12395DBC3618}">
      <dgm:prSet/>
      <dgm:spPr/>
      <dgm:t>
        <a:bodyPr/>
        <a:lstStyle/>
        <a:p>
          <a:endParaRPr lang="es-AR"/>
        </a:p>
      </dgm:t>
    </dgm:pt>
    <dgm:pt modelId="{AADEEE41-5DDB-4C0A-80C2-E6F9B1C4EF59}" type="sibTrans" cxnId="{7D586EB8-8D9C-4EA0-85AC-12395DBC3618}">
      <dgm:prSet/>
      <dgm:spPr/>
      <dgm:t>
        <a:bodyPr/>
        <a:lstStyle/>
        <a:p>
          <a:endParaRPr lang="es-AR"/>
        </a:p>
      </dgm:t>
    </dgm:pt>
    <dgm:pt modelId="{48E1CFCB-83A3-4BFC-B702-674CAF2DC513}">
      <dgm:prSet/>
      <dgm:spPr/>
      <dgm:t>
        <a:bodyPr/>
        <a:lstStyle/>
        <a:p>
          <a:pPr rtl="0"/>
          <a:r>
            <a:rPr lang="es-AR" dirty="0" smtClean="0"/>
            <a:t> 2000 hs</a:t>
          </a:r>
          <a:endParaRPr lang="es-AR" dirty="0"/>
        </a:p>
      </dgm:t>
    </dgm:pt>
    <dgm:pt modelId="{10294310-3CD8-469A-A2F5-A857B16E824B}" type="parTrans" cxnId="{08E52D2D-9813-4B60-A8E2-2362807C40A1}">
      <dgm:prSet/>
      <dgm:spPr/>
      <dgm:t>
        <a:bodyPr/>
        <a:lstStyle/>
        <a:p>
          <a:endParaRPr lang="es-AR"/>
        </a:p>
      </dgm:t>
    </dgm:pt>
    <dgm:pt modelId="{B8789527-D08F-4D9C-A566-973A9D4BC178}" type="sibTrans" cxnId="{08E52D2D-9813-4B60-A8E2-2362807C40A1}">
      <dgm:prSet/>
      <dgm:spPr/>
      <dgm:t>
        <a:bodyPr/>
        <a:lstStyle/>
        <a:p>
          <a:endParaRPr lang="es-AR"/>
        </a:p>
      </dgm:t>
    </dgm:pt>
    <dgm:pt modelId="{7A03893B-6723-415F-A0F5-5E71385209EF}">
      <dgm:prSet/>
      <dgm:spPr/>
      <dgm:t>
        <a:bodyPr/>
        <a:lstStyle/>
        <a:p>
          <a:pPr rtl="0"/>
          <a:r>
            <a:rPr lang="es-AR" dirty="0" smtClean="0"/>
            <a:t>1700 hs</a:t>
          </a:r>
          <a:endParaRPr lang="es-AR" dirty="0"/>
        </a:p>
      </dgm:t>
    </dgm:pt>
    <dgm:pt modelId="{65B64CB2-0A53-4A56-8C19-8A938048B9E1}" type="parTrans" cxnId="{B3398558-0C28-4E7D-BC22-EB5A23E80AB7}">
      <dgm:prSet/>
      <dgm:spPr/>
      <dgm:t>
        <a:bodyPr/>
        <a:lstStyle/>
        <a:p>
          <a:endParaRPr lang="es-AR"/>
        </a:p>
      </dgm:t>
    </dgm:pt>
    <dgm:pt modelId="{481005C9-A1AE-4F9E-BD2C-DD717CB8373F}" type="sibTrans" cxnId="{B3398558-0C28-4E7D-BC22-EB5A23E80AB7}">
      <dgm:prSet/>
      <dgm:spPr/>
      <dgm:t>
        <a:bodyPr/>
        <a:lstStyle/>
        <a:p>
          <a:endParaRPr lang="es-AR"/>
        </a:p>
      </dgm:t>
    </dgm:pt>
    <dgm:pt modelId="{574CB35E-2725-45E7-BA52-086A6D678656}">
      <dgm:prSet/>
      <dgm:spPr/>
      <dgm:t>
        <a:bodyPr/>
        <a:lstStyle/>
        <a:p>
          <a:pPr rtl="0"/>
          <a:r>
            <a:rPr lang="es-AR" dirty="0" smtClean="0"/>
            <a:t>2000 hs</a:t>
          </a:r>
          <a:endParaRPr lang="es-AR" dirty="0"/>
        </a:p>
      </dgm:t>
    </dgm:pt>
    <dgm:pt modelId="{71496894-BAC8-4143-B04B-745C6716A980}" type="parTrans" cxnId="{8D6CBCBA-06ED-4DFB-BD56-3B1162A7141F}">
      <dgm:prSet/>
      <dgm:spPr/>
      <dgm:t>
        <a:bodyPr/>
        <a:lstStyle/>
        <a:p>
          <a:endParaRPr lang="es-AR"/>
        </a:p>
      </dgm:t>
    </dgm:pt>
    <dgm:pt modelId="{C6A3C61A-FBC9-4DA7-8077-96DDF01B4B19}" type="sibTrans" cxnId="{8D6CBCBA-06ED-4DFB-BD56-3B1162A7141F}">
      <dgm:prSet/>
      <dgm:spPr/>
      <dgm:t>
        <a:bodyPr/>
        <a:lstStyle/>
        <a:p>
          <a:endParaRPr lang="es-AR"/>
        </a:p>
      </dgm:t>
    </dgm:pt>
    <dgm:pt modelId="{6A8A9420-F3F6-4310-8793-1F6BF6C2D774}">
      <dgm:prSet/>
      <dgm:spPr/>
      <dgm:t>
        <a:bodyPr/>
        <a:lstStyle/>
        <a:p>
          <a:pPr rtl="0"/>
          <a:r>
            <a:rPr lang="es-AR" dirty="0" smtClean="0"/>
            <a:t>200 hs</a:t>
          </a:r>
          <a:endParaRPr lang="es-AR" dirty="0"/>
        </a:p>
      </dgm:t>
    </dgm:pt>
    <dgm:pt modelId="{F875233A-C358-45B7-8831-231C021022F7}" type="parTrans" cxnId="{DF64210D-C93B-4D24-9B87-ECF8ACC3B570}">
      <dgm:prSet/>
      <dgm:spPr/>
      <dgm:t>
        <a:bodyPr/>
        <a:lstStyle/>
        <a:p>
          <a:endParaRPr lang="es-AR"/>
        </a:p>
      </dgm:t>
    </dgm:pt>
    <dgm:pt modelId="{AF3C8F99-A0E4-4D10-B3B1-CB8C31008CCD}" type="sibTrans" cxnId="{DF64210D-C93B-4D24-9B87-ECF8ACC3B570}">
      <dgm:prSet/>
      <dgm:spPr/>
      <dgm:t>
        <a:bodyPr/>
        <a:lstStyle/>
        <a:p>
          <a:endParaRPr lang="es-AR"/>
        </a:p>
      </dgm:t>
    </dgm:pt>
    <dgm:pt modelId="{8BAD7665-BEF1-4A42-BCB7-5AFB12F0FFAE}">
      <dgm:prSet custT="1"/>
      <dgm:spPr/>
      <dgm:t>
        <a:bodyPr/>
        <a:lstStyle/>
        <a:p>
          <a:pPr rtl="0"/>
          <a:r>
            <a:rPr lang="es-AR" sz="2400" dirty="0" smtClean="0">
              <a:solidFill>
                <a:srgbClr val="FF0000"/>
              </a:solidFill>
            </a:rPr>
            <a:t>2376 hs</a:t>
          </a:r>
          <a:endParaRPr lang="es-AR" sz="2400" dirty="0">
            <a:solidFill>
              <a:srgbClr val="FF0000"/>
            </a:solidFill>
          </a:endParaRPr>
        </a:p>
      </dgm:t>
    </dgm:pt>
    <dgm:pt modelId="{478CF89A-6C67-4618-9062-78D3BD0432F5}" type="parTrans" cxnId="{77E8EB69-D0AC-44BC-AD51-2051AD4CB48A}">
      <dgm:prSet/>
      <dgm:spPr/>
      <dgm:t>
        <a:bodyPr/>
        <a:lstStyle/>
        <a:p>
          <a:endParaRPr lang="es-AR"/>
        </a:p>
      </dgm:t>
    </dgm:pt>
    <dgm:pt modelId="{1075E13D-C27E-424D-B558-771DBDBD2052}" type="sibTrans" cxnId="{77E8EB69-D0AC-44BC-AD51-2051AD4CB48A}">
      <dgm:prSet/>
      <dgm:spPr/>
      <dgm:t>
        <a:bodyPr/>
        <a:lstStyle/>
        <a:p>
          <a:endParaRPr lang="es-AR"/>
        </a:p>
      </dgm:t>
    </dgm:pt>
    <dgm:pt modelId="{497E7F0C-3D01-4571-A20B-92B1B97D1221}">
      <dgm:prSet custT="1"/>
      <dgm:spPr/>
      <dgm:t>
        <a:bodyPr/>
        <a:lstStyle/>
        <a:p>
          <a:pPr rtl="0"/>
          <a:r>
            <a:rPr lang="es-AR" sz="2400" dirty="0" smtClean="0">
              <a:solidFill>
                <a:srgbClr val="FF0000"/>
              </a:solidFill>
            </a:rPr>
            <a:t>2040 hs</a:t>
          </a:r>
          <a:endParaRPr lang="es-AR" sz="2400" dirty="0">
            <a:solidFill>
              <a:srgbClr val="FF0000"/>
            </a:solidFill>
          </a:endParaRPr>
        </a:p>
      </dgm:t>
    </dgm:pt>
    <dgm:pt modelId="{7A626381-9263-4B0C-9737-5CE643589B83}" type="parTrans" cxnId="{110E09A2-C91E-4B32-AD25-A691BF09A83E}">
      <dgm:prSet/>
      <dgm:spPr/>
      <dgm:t>
        <a:bodyPr/>
        <a:lstStyle/>
        <a:p>
          <a:endParaRPr lang="es-AR"/>
        </a:p>
      </dgm:t>
    </dgm:pt>
    <dgm:pt modelId="{8F1A08E2-9021-464B-99E7-4CC0E64C0CFB}" type="sibTrans" cxnId="{110E09A2-C91E-4B32-AD25-A691BF09A83E}">
      <dgm:prSet/>
      <dgm:spPr/>
      <dgm:t>
        <a:bodyPr/>
        <a:lstStyle/>
        <a:p>
          <a:endParaRPr lang="es-AR"/>
        </a:p>
      </dgm:t>
    </dgm:pt>
    <dgm:pt modelId="{75317535-3387-4E3C-B977-39577CB997B7}">
      <dgm:prSet custT="1"/>
      <dgm:spPr/>
      <dgm:t>
        <a:bodyPr/>
        <a:lstStyle/>
        <a:p>
          <a:pPr rtl="0"/>
          <a:r>
            <a:rPr lang="es-AR" sz="2400" dirty="0" smtClean="0">
              <a:solidFill>
                <a:srgbClr val="FF0000"/>
              </a:solidFill>
            </a:rPr>
            <a:t>2472 hs</a:t>
          </a:r>
          <a:endParaRPr lang="es-AR" sz="2400" dirty="0">
            <a:solidFill>
              <a:srgbClr val="FF0000"/>
            </a:solidFill>
          </a:endParaRPr>
        </a:p>
      </dgm:t>
    </dgm:pt>
    <dgm:pt modelId="{013119FD-7896-4BD7-85EC-6A793674E81F}" type="parTrans" cxnId="{A1EDB713-C2B7-4C07-83D6-2322C8D8A6F0}">
      <dgm:prSet/>
      <dgm:spPr/>
      <dgm:t>
        <a:bodyPr/>
        <a:lstStyle/>
        <a:p>
          <a:endParaRPr lang="es-AR"/>
        </a:p>
      </dgm:t>
    </dgm:pt>
    <dgm:pt modelId="{E1A1147C-9FBB-4F0E-9FFA-EF8F5C07168C}" type="sibTrans" cxnId="{A1EDB713-C2B7-4C07-83D6-2322C8D8A6F0}">
      <dgm:prSet/>
      <dgm:spPr/>
      <dgm:t>
        <a:bodyPr/>
        <a:lstStyle/>
        <a:p>
          <a:endParaRPr lang="es-AR"/>
        </a:p>
      </dgm:t>
    </dgm:pt>
    <dgm:pt modelId="{E2A57DF7-A607-4C87-80E3-6137C5D12B0E}">
      <dgm:prSet custT="1"/>
      <dgm:spPr/>
      <dgm:t>
        <a:bodyPr/>
        <a:lstStyle/>
        <a:p>
          <a:pPr rtl="0"/>
          <a:r>
            <a:rPr lang="es-AR" sz="2400" dirty="0" smtClean="0">
              <a:solidFill>
                <a:srgbClr val="FF0000"/>
              </a:solidFill>
            </a:rPr>
            <a:t>240 hs</a:t>
          </a:r>
          <a:endParaRPr lang="es-AR" sz="2400" dirty="0">
            <a:solidFill>
              <a:srgbClr val="FF0000"/>
            </a:solidFill>
          </a:endParaRPr>
        </a:p>
      </dgm:t>
    </dgm:pt>
    <dgm:pt modelId="{675B10E6-8576-4689-9A13-6F3414AF69FA}" type="parTrans" cxnId="{ADF20443-3573-4617-A089-D5C613935AEA}">
      <dgm:prSet/>
      <dgm:spPr/>
      <dgm:t>
        <a:bodyPr/>
        <a:lstStyle/>
        <a:p>
          <a:endParaRPr lang="es-AR"/>
        </a:p>
      </dgm:t>
    </dgm:pt>
    <dgm:pt modelId="{BAFC6508-9A37-4B9E-B3B5-35AECE1E5798}" type="sibTrans" cxnId="{ADF20443-3573-4617-A089-D5C613935AEA}">
      <dgm:prSet/>
      <dgm:spPr/>
      <dgm:t>
        <a:bodyPr/>
        <a:lstStyle/>
        <a:p>
          <a:endParaRPr lang="es-AR"/>
        </a:p>
      </dgm:t>
    </dgm:pt>
    <dgm:pt modelId="{9EA31231-ED15-4085-9A93-E6D02B3A5AA2}" type="pres">
      <dgm:prSet presAssocID="{79889E04-EB86-47D7-85DA-5377463CD2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27884643-2A7B-4A5D-AA10-061A7C355A18}" type="pres">
      <dgm:prSet presAssocID="{BFBCD922-9ED8-4E21-8751-8571D2EACDAB}" presName="horFlow" presStyleCnt="0"/>
      <dgm:spPr/>
    </dgm:pt>
    <dgm:pt modelId="{4B9AE653-F894-4F3C-8BBA-079DFD80D7A0}" type="pres">
      <dgm:prSet presAssocID="{BFBCD922-9ED8-4E21-8751-8571D2EACDAB}" presName="bigChev" presStyleLbl="node1" presStyleIdx="0" presStyleCnt="4" custScaleX="170974"/>
      <dgm:spPr/>
      <dgm:t>
        <a:bodyPr/>
        <a:lstStyle/>
        <a:p>
          <a:endParaRPr lang="es-AR"/>
        </a:p>
      </dgm:t>
    </dgm:pt>
    <dgm:pt modelId="{E1F69DA5-3363-4DAA-A95F-2A9E9C29AC0F}" type="pres">
      <dgm:prSet presAssocID="{10294310-3CD8-469A-A2F5-A857B16E824B}" presName="parTrans" presStyleCnt="0"/>
      <dgm:spPr/>
    </dgm:pt>
    <dgm:pt modelId="{6110D498-6785-4D8D-9F0F-C789466CA3FD}" type="pres">
      <dgm:prSet presAssocID="{48E1CFCB-83A3-4BFC-B702-674CAF2DC513}" presName="node" presStyleLbl="alignAccFollowNode1" presStyleIdx="0" presStyleCnt="8" custScaleX="126713" custScaleY="12129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16EABE3-E729-4627-9F9A-6D70D8401DD2}" type="pres">
      <dgm:prSet presAssocID="{B8789527-D08F-4D9C-A566-973A9D4BC178}" presName="sibTrans" presStyleCnt="0"/>
      <dgm:spPr/>
    </dgm:pt>
    <dgm:pt modelId="{B81802A5-34D7-4396-915B-B20952B9576F}" type="pres">
      <dgm:prSet presAssocID="{8BAD7665-BEF1-4A42-BCB7-5AFB12F0FFAE}" presName="node" presStyleLbl="alignAccFollowNode1" presStyleIdx="1" presStyleCnt="8" custScaleX="111910" custScaleY="129794" custLinFactNeighborX="16475" custLinFactNeighborY="446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7F6C323-50E4-497D-A0FB-C4131C9559C4}" type="pres">
      <dgm:prSet presAssocID="{BFBCD922-9ED8-4E21-8751-8571D2EACDAB}" presName="vSp" presStyleCnt="0"/>
      <dgm:spPr/>
    </dgm:pt>
    <dgm:pt modelId="{FA30C95D-E3C8-4507-B6ED-9446050E5E22}" type="pres">
      <dgm:prSet presAssocID="{99E1033B-4FA2-4BA9-823F-504BC1830CB3}" presName="horFlow" presStyleCnt="0"/>
      <dgm:spPr/>
    </dgm:pt>
    <dgm:pt modelId="{9A16903F-EF6F-4C2C-8B55-AD0818FBD99F}" type="pres">
      <dgm:prSet presAssocID="{99E1033B-4FA2-4BA9-823F-504BC1830CB3}" presName="bigChev" presStyleLbl="node1" presStyleIdx="1" presStyleCnt="4" custScaleX="177176"/>
      <dgm:spPr/>
      <dgm:t>
        <a:bodyPr/>
        <a:lstStyle/>
        <a:p>
          <a:endParaRPr lang="es-AR"/>
        </a:p>
      </dgm:t>
    </dgm:pt>
    <dgm:pt modelId="{FDFCFECD-0A6F-47DD-B58B-A21460E12DF0}" type="pres">
      <dgm:prSet presAssocID="{65B64CB2-0A53-4A56-8C19-8A938048B9E1}" presName="parTrans" presStyleCnt="0"/>
      <dgm:spPr/>
    </dgm:pt>
    <dgm:pt modelId="{8DF2DD7F-07AD-4E1B-A060-0FB3E7490517}" type="pres">
      <dgm:prSet presAssocID="{7A03893B-6723-415F-A0F5-5E71385209EF}" presName="node" presStyleLbl="alignAccFollowNode1" presStyleIdx="2" presStyleCnt="8" custScaleX="125317" custScaleY="11695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3BF8115-08FF-468B-BC93-A4DC843D9E03}" type="pres">
      <dgm:prSet presAssocID="{481005C9-A1AE-4F9E-BD2C-DD717CB8373F}" presName="sibTrans" presStyleCnt="0"/>
      <dgm:spPr/>
    </dgm:pt>
    <dgm:pt modelId="{EDEB2461-4509-42C8-9F64-010B53E039F7}" type="pres">
      <dgm:prSet presAssocID="{497E7F0C-3D01-4571-A20B-92B1B97D1221}" presName="node" presStyleLbl="alignAccFollowNode1" presStyleIdx="3" presStyleCnt="8" custScaleX="110517" custScaleY="11872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47E2C2-27DA-41E5-949F-879796DB2414}" type="pres">
      <dgm:prSet presAssocID="{99E1033B-4FA2-4BA9-823F-504BC1830CB3}" presName="vSp" presStyleCnt="0"/>
      <dgm:spPr/>
    </dgm:pt>
    <dgm:pt modelId="{EE1EE0D0-099C-406F-B0CB-9BB89EE3C139}" type="pres">
      <dgm:prSet presAssocID="{F3FD8100-9117-4D3D-9ACA-5881557BA8ED}" presName="horFlow" presStyleCnt="0"/>
      <dgm:spPr/>
    </dgm:pt>
    <dgm:pt modelId="{23B55B53-1084-4BA4-B738-D51D1089366D}" type="pres">
      <dgm:prSet presAssocID="{F3FD8100-9117-4D3D-9ACA-5881557BA8ED}" presName="bigChev" presStyleLbl="node1" presStyleIdx="2" presStyleCnt="4" custScaleX="183607"/>
      <dgm:spPr/>
      <dgm:t>
        <a:bodyPr/>
        <a:lstStyle/>
        <a:p>
          <a:endParaRPr lang="es-AR"/>
        </a:p>
      </dgm:t>
    </dgm:pt>
    <dgm:pt modelId="{03B46C9E-917B-414F-AF43-5F853383F3FC}" type="pres">
      <dgm:prSet presAssocID="{71496894-BAC8-4143-B04B-745C6716A980}" presName="parTrans" presStyleCnt="0"/>
      <dgm:spPr/>
    </dgm:pt>
    <dgm:pt modelId="{301C7AE4-FF3A-4094-B179-D59EFAE10B1C}" type="pres">
      <dgm:prSet presAssocID="{574CB35E-2725-45E7-BA52-086A6D678656}" presName="node" presStyleLbl="alignAccFollowNode1" presStyleIdx="4" presStyleCnt="8" custScaleX="118321" custScaleY="1164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CCB27E-C72A-4028-AFB3-3AB1ACFFDC3E}" type="pres">
      <dgm:prSet presAssocID="{C6A3C61A-FBC9-4DA7-8077-96DDF01B4B19}" presName="sibTrans" presStyleCnt="0"/>
      <dgm:spPr/>
    </dgm:pt>
    <dgm:pt modelId="{C289320F-F245-496E-A670-17C385DA7CA0}" type="pres">
      <dgm:prSet presAssocID="{75317535-3387-4E3C-B977-39577CB997B7}" presName="node" presStyleLbl="alignAccFollowNode1" presStyleIdx="5" presStyleCnt="8" custScaleX="109129" custScaleY="119276" custLinFactNeighborX="534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45116F-6669-4613-A964-31E5183BFF5B}" type="pres">
      <dgm:prSet presAssocID="{F3FD8100-9117-4D3D-9ACA-5881557BA8ED}" presName="vSp" presStyleCnt="0"/>
      <dgm:spPr/>
    </dgm:pt>
    <dgm:pt modelId="{4BEC8424-6F6A-4C19-98EB-7FC1BBE02BD8}" type="pres">
      <dgm:prSet presAssocID="{09CE06EE-8570-4F0C-9684-D3777C1B5277}" presName="horFlow" presStyleCnt="0"/>
      <dgm:spPr/>
    </dgm:pt>
    <dgm:pt modelId="{D4717280-3B05-4854-9817-532BF57076B3}" type="pres">
      <dgm:prSet presAssocID="{09CE06EE-8570-4F0C-9684-D3777C1B5277}" presName="bigChev" presStyleLbl="node1" presStyleIdx="3" presStyleCnt="4" custScaleX="177405"/>
      <dgm:spPr/>
      <dgm:t>
        <a:bodyPr/>
        <a:lstStyle/>
        <a:p>
          <a:endParaRPr lang="es-AR"/>
        </a:p>
      </dgm:t>
    </dgm:pt>
    <dgm:pt modelId="{707CB26C-7E60-46FC-9D3F-ADD14C181978}" type="pres">
      <dgm:prSet presAssocID="{F875233A-C358-45B7-8831-231C021022F7}" presName="parTrans" presStyleCnt="0"/>
      <dgm:spPr/>
    </dgm:pt>
    <dgm:pt modelId="{F192D6BC-B4B1-49B1-9AAD-71AF2995A42B}" type="pres">
      <dgm:prSet presAssocID="{6A8A9420-F3F6-4310-8793-1F6BF6C2D774}" presName="node" presStyleLbl="alignAccFollowNode1" presStyleIdx="6" presStyleCnt="8" custScaleX="127565" custScaleY="11567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CB0AB25-78BE-4FE7-8602-9D8DEBAD3D93}" type="pres">
      <dgm:prSet presAssocID="{AF3C8F99-A0E4-4D10-B3B1-CB8C31008CCD}" presName="sibTrans" presStyleCnt="0"/>
      <dgm:spPr/>
    </dgm:pt>
    <dgm:pt modelId="{15B8CFA0-2AB1-418E-8CCE-93A33D87A2A7}" type="pres">
      <dgm:prSet presAssocID="{E2A57DF7-A607-4C87-80E3-6137C5D12B0E}" presName="node" presStyleLbl="alignAccFollowNode1" presStyleIdx="7" presStyleCnt="8" custScaleX="102381" custScaleY="11222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9849900-3D16-441B-89CA-4D92F7DD910F}" srcId="{79889E04-EB86-47D7-85DA-5377463CD221}" destId="{99E1033B-4FA2-4BA9-823F-504BC1830CB3}" srcOrd="1" destOrd="0" parTransId="{A1935B37-7089-46C4-9A36-E37547355203}" sibTransId="{F7862B10-71DA-4477-98B5-69359529D07F}"/>
    <dgm:cxn modelId="{4E19E4E9-472A-4BF6-AD88-B2E05720171D}" type="presOf" srcId="{E2A57DF7-A607-4C87-80E3-6137C5D12B0E}" destId="{15B8CFA0-2AB1-418E-8CCE-93A33D87A2A7}" srcOrd="0" destOrd="0" presId="urn:microsoft.com/office/officeart/2005/8/layout/lProcess3"/>
    <dgm:cxn modelId="{91CFA9C4-9B5B-401F-852B-54806A4CD861}" type="presOf" srcId="{79889E04-EB86-47D7-85DA-5377463CD221}" destId="{9EA31231-ED15-4085-9A93-E6D02B3A5AA2}" srcOrd="0" destOrd="0" presId="urn:microsoft.com/office/officeart/2005/8/layout/lProcess3"/>
    <dgm:cxn modelId="{3ED903F1-C8A6-49FD-8400-81829E76ECBF}" type="presOf" srcId="{48E1CFCB-83A3-4BFC-B702-674CAF2DC513}" destId="{6110D498-6785-4D8D-9F0F-C789466CA3FD}" srcOrd="0" destOrd="0" presId="urn:microsoft.com/office/officeart/2005/8/layout/lProcess3"/>
    <dgm:cxn modelId="{30E60B5C-F49A-4832-BBD7-D8C97D12759E}" type="presOf" srcId="{7A03893B-6723-415F-A0F5-5E71385209EF}" destId="{8DF2DD7F-07AD-4E1B-A060-0FB3E7490517}" srcOrd="0" destOrd="0" presId="urn:microsoft.com/office/officeart/2005/8/layout/lProcess3"/>
    <dgm:cxn modelId="{81E923F2-3991-4A15-A664-7DECE90EC81E}" type="presOf" srcId="{8BAD7665-BEF1-4A42-BCB7-5AFB12F0FFAE}" destId="{B81802A5-34D7-4396-915B-B20952B9576F}" srcOrd="0" destOrd="0" presId="urn:microsoft.com/office/officeart/2005/8/layout/lProcess3"/>
    <dgm:cxn modelId="{7D586EB8-8D9C-4EA0-85AC-12395DBC3618}" srcId="{79889E04-EB86-47D7-85DA-5377463CD221}" destId="{09CE06EE-8570-4F0C-9684-D3777C1B5277}" srcOrd="3" destOrd="0" parTransId="{9CC1D041-DC7D-4C5D-9334-50B032EB29A6}" sibTransId="{AADEEE41-5DDB-4C0A-80C2-E6F9B1C4EF59}"/>
    <dgm:cxn modelId="{B3398558-0C28-4E7D-BC22-EB5A23E80AB7}" srcId="{99E1033B-4FA2-4BA9-823F-504BC1830CB3}" destId="{7A03893B-6723-415F-A0F5-5E71385209EF}" srcOrd="0" destOrd="0" parTransId="{65B64CB2-0A53-4A56-8C19-8A938048B9E1}" sibTransId="{481005C9-A1AE-4F9E-BD2C-DD717CB8373F}"/>
    <dgm:cxn modelId="{9EFFEE77-05B2-492D-8FDE-BF006CF0BC7B}" type="presOf" srcId="{574CB35E-2725-45E7-BA52-086A6D678656}" destId="{301C7AE4-FF3A-4094-B179-D59EFAE10B1C}" srcOrd="0" destOrd="0" presId="urn:microsoft.com/office/officeart/2005/8/layout/lProcess3"/>
    <dgm:cxn modelId="{2F12166F-61D8-4C2E-AB31-8C40D822C2C0}" srcId="{79889E04-EB86-47D7-85DA-5377463CD221}" destId="{F3FD8100-9117-4D3D-9ACA-5881557BA8ED}" srcOrd="2" destOrd="0" parTransId="{0022E61C-50CC-4AF7-BD9C-FD3D0DB314C4}" sibTransId="{ED7DB1ED-7C32-4083-8926-C6FAA544D535}"/>
    <dgm:cxn modelId="{08E52D2D-9813-4B60-A8E2-2362807C40A1}" srcId="{BFBCD922-9ED8-4E21-8751-8571D2EACDAB}" destId="{48E1CFCB-83A3-4BFC-B702-674CAF2DC513}" srcOrd="0" destOrd="0" parTransId="{10294310-3CD8-469A-A2F5-A857B16E824B}" sibTransId="{B8789527-D08F-4D9C-A566-973A9D4BC178}"/>
    <dgm:cxn modelId="{A7BC083E-31B7-4E77-9F38-3914E09794D8}" type="presOf" srcId="{BFBCD922-9ED8-4E21-8751-8571D2EACDAB}" destId="{4B9AE653-F894-4F3C-8BBA-079DFD80D7A0}" srcOrd="0" destOrd="0" presId="urn:microsoft.com/office/officeart/2005/8/layout/lProcess3"/>
    <dgm:cxn modelId="{BA6382AA-D590-4623-81FD-C8441EE25D7A}" type="presOf" srcId="{497E7F0C-3D01-4571-A20B-92B1B97D1221}" destId="{EDEB2461-4509-42C8-9F64-010B53E039F7}" srcOrd="0" destOrd="0" presId="urn:microsoft.com/office/officeart/2005/8/layout/lProcess3"/>
    <dgm:cxn modelId="{1537CE91-90B9-4C08-B69A-C7AAB42EA336}" type="presOf" srcId="{99E1033B-4FA2-4BA9-823F-504BC1830CB3}" destId="{9A16903F-EF6F-4C2C-8B55-AD0818FBD99F}" srcOrd="0" destOrd="0" presId="urn:microsoft.com/office/officeart/2005/8/layout/lProcess3"/>
    <dgm:cxn modelId="{A1EDB713-C2B7-4C07-83D6-2322C8D8A6F0}" srcId="{F3FD8100-9117-4D3D-9ACA-5881557BA8ED}" destId="{75317535-3387-4E3C-B977-39577CB997B7}" srcOrd="1" destOrd="0" parTransId="{013119FD-7896-4BD7-85EC-6A793674E81F}" sibTransId="{E1A1147C-9FBB-4F0E-9FFA-EF8F5C07168C}"/>
    <dgm:cxn modelId="{DF64210D-C93B-4D24-9B87-ECF8ACC3B570}" srcId="{09CE06EE-8570-4F0C-9684-D3777C1B5277}" destId="{6A8A9420-F3F6-4310-8793-1F6BF6C2D774}" srcOrd="0" destOrd="0" parTransId="{F875233A-C358-45B7-8831-231C021022F7}" sibTransId="{AF3C8F99-A0E4-4D10-B3B1-CB8C31008CCD}"/>
    <dgm:cxn modelId="{FBF307B0-1399-4CBF-8BCB-E30DA1F84A7A}" srcId="{79889E04-EB86-47D7-85DA-5377463CD221}" destId="{BFBCD922-9ED8-4E21-8751-8571D2EACDAB}" srcOrd="0" destOrd="0" parTransId="{71E1251E-E349-43E5-AAA6-69B88873D11B}" sibTransId="{FAA802EC-4EE0-4D77-AF95-43AEF7081413}"/>
    <dgm:cxn modelId="{F58D7AB6-C896-4B3D-93F6-4863E6EF3A06}" type="presOf" srcId="{6A8A9420-F3F6-4310-8793-1F6BF6C2D774}" destId="{F192D6BC-B4B1-49B1-9AAD-71AF2995A42B}" srcOrd="0" destOrd="0" presId="urn:microsoft.com/office/officeart/2005/8/layout/lProcess3"/>
    <dgm:cxn modelId="{8D6CBCBA-06ED-4DFB-BD56-3B1162A7141F}" srcId="{F3FD8100-9117-4D3D-9ACA-5881557BA8ED}" destId="{574CB35E-2725-45E7-BA52-086A6D678656}" srcOrd="0" destOrd="0" parTransId="{71496894-BAC8-4143-B04B-745C6716A980}" sibTransId="{C6A3C61A-FBC9-4DA7-8077-96DDF01B4B19}"/>
    <dgm:cxn modelId="{ADF20443-3573-4617-A089-D5C613935AEA}" srcId="{09CE06EE-8570-4F0C-9684-D3777C1B5277}" destId="{E2A57DF7-A607-4C87-80E3-6137C5D12B0E}" srcOrd="1" destOrd="0" parTransId="{675B10E6-8576-4689-9A13-6F3414AF69FA}" sibTransId="{BAFC6508-9A37-4B9E-B3B5-35AECE1E5798}"/>
    <dgm:cxn modelId="{110E09A2-C91E-4B32-AD25-A691BF09A83E}" srcId="{99E1033B-4FA2-4BA9-823F-504BC1830CB3}" destId="{497E7F0C-3D01-4571-A20B-92B1B97D1221}" srcOrd="1" destOrd="0" parTransId="{7A626381-9263-4B0C-9737-5CE643589B83}" sibTransId="{8F1A08E2-9021-464B-99E7-4CC0E64C0CFB}"/>
    <dgm:cxn modelId="{7CA3FD91-8E80-4178-AB55-F3C78D54F441}" type="presOf" srcId="{75317535-3387-4E3C-B977-39577CB997B7}" destId="{C289320F-F245-496E-A670-17C385DA7CA0}" srcOrd="0" destOrd="0" presId="urn:microsoft.com/office/officeart/2005/8/layout/lProcess3"/>
    <dgm:cxn modelId="{B5C9C715-AFD1-4FC2-9BD9-246C23AD2AAA}" type="presOf" srcId="{09CE06EE-8570-4F0C-9684-D3777C1B5277}" destId="{D4717280-3B05-4854-9817-532BF57076B3}" srcOrd="0" destOrd="0" presId="urn:microsoft.com/office/officeart/2005/8/layout/lProcess3"/>
    <dgm:cxn modelId="{77E8EB69-D0AC-44BC-AD51-2051AD4CB48A}" srcId="{BFBCD922-9ED8-4E21-8751-8571D2EACDAB}" destId="{8BAD7665-BEF1-4A42-BCB7-5AFB12F0FFAE}" srcOrd="1" destOrd="0" parTransId="{478CF89A-6C67-4618-9062-78D3BD0432F5}" sibTransId="{1075E13D-C27E-424D-B558-771DBDBD2052}"/>
    <dgm:cxn modelId="{645F9F26-6EFA-4104-946B-EE84B39BB925}" type="presOf" srcId="{F3FD8100-9117-4D3D-9ACA-5881557BA8ED}" destId="{23B55B53-1084-4BA4-B738-D51D1089366D}" srcOrd="0" destOrd="0" presId="urn:microsoft.com/office/officeart/2005/8/layout/lProcess3"/>
    <dgm:cxn modelId="{DE5F068A-0CCF-4864-BEC0-93EE35E7F37F}" type="presParOf" srcId="{9EA31231-ED15-4085-9A93-E6D02B3A5AA2}" destId="{27884643-2A7B-4A5D-AA10-061A7C355A18}" srcOrd="0" destOrd="0" presId="urn:microsoft.com/office/officeart/2005/8/layout/lProcess3"/>
    <dgm:cxn modelId="{B0A6EBD7-CA63-4C47-AA41-F2AD96A44A77}" type="presParOf" srcId="{27884643-2A7B-4A5D-AA10-061A7C355A18}" destId="{4B9AE653-F894-4F3C-8BBA-079DFD80D7A0}" srcOrd="0" destOrd="0" presId="urn:microsoft.com/office/officeart/2005/8/layout/lProcess3"/>
    <dgm:cxn modelId="{413AE1B2-504F-4943-A838-1ED4050D4DC6}" type="presParOf" srcId="{27884643-2A7B-4A5D-AA10-061A7C355A18}" destId="{E1F69DA5-3363-4DAA-A95F-2A9E9C29AC0F}" srcOrd="1" destOrd="0" presId="urn:microsoft.com/office/officeart/2005/8/layout/lProcess3"/>
    <dgm:cxn modelId="{43F926B6-7A8B-409C-9004-DD5820C145FB}" type="presParOf" srcId="{27884643-2A7B-4A5D-AA10-061A7C355A18}" destId="{6110D498-6785-4D8D-9F0F-C789466CA3FD}" srcOrd="2" destOrd="0" presId="urn:microsoft.com/office/officeart/2005/8/layout/lProcess3"/>
    <dgm:cxn modelId="{16271F63-C6B8-4702-B960-AC4616488C6A}" type="presParOf" srcId="{27884643-2A7B-4A5D-AA10-061A7C355A18}" destId="{516EABE3-E729-4627-9F9A-6D70D8401DD2}" srcOrd="3" destOrd="0" presId="urn:microsoft.com/office/officeart/2005/8/layout/lProcess3"/>
    <dgm:cxn modelId="{60667C48-6835-4964-B10F-0B71BD695A57}" type="presParOf" srcId="{27884643-2A7B-4A5D-AA10-061A7C355A18}" destId="{B81802A5-34D7-4396-915B-B20952B9576F}" srcOrd="4" destOrd="0" presId="urn:microsoft.com/office/officeart/2005/8/layout/lProcess3"/>
    <dgm:cxn modelId="{8CA511AC-E25E-4E4D-BD8A-FD12932ECAD6}" type="presParOf" srcId="{9EA31231-ED15-4085-9A93-E6D02B3A5AA2}" destId="{F7F6C323-50E4-497D-A0FB-C4131C9559C4}" srcOrd="1" destOrd="0" presId="urn:microsoft.com/office/officeart/2005/8/layout/lProcess3"/>
    <dgm:cxn modelId="{9311EAE3-295C-4618-BD45-64132793B870}" type="presParOf" srcId="{9EA31231-ED15-4085-9A93-E6D02B3A5AA2}" destId="{FA30C95D-E3C8-4507-B6ED-9446050E5E22}" srcOrd="2" destOrd="0" presId="urn:microsoft.com/office/officeart/2005/8/layout/lProcess3"/>
    <dgm:cxn modelId="{BF4596BC-37D8-4FCF-BBCD-2E958AB0A406}" type="presParOf" srcId="{FA30C95D-E3C8-4507-B6ED-9446050E5E22}" destId="{9A16903F-EF6F-4C2C-8B55-AD0818FBD99F}" srcOrd="0" destOrd="0" presId="urn:microsoft.com/office/officeart/2005/8/layout/lProcess3"/>
    <dgm:cxn modelId="{DD5E9A4B-136F-4F1B-831A-B494A438EF8C}" type="presParOf" srcId="{FA30C95D-E3C8-4507-B6ED-9446050E5E22}" destId="{FDFCFECD-0A6F-47DD-B58B-A21460E12DF0}" srcOrd="1" destOrd="0" presId="urn:microsoft.com/office/officeart/2005/8/layout/lProcess3"/>
    <dgm:cxn modelId="{9F0498CA-0B46-41FA-A7FE-722D9C718C94}" type="presParOf" srcId="{FA30C95D-E3C8-4507-B6ED-9446050E5E22}" destId="{8DF2DD7F-07AD-4E1B-A060-0FB3E7490517}" srcOrd="2" destOrd="0" presId="urn:microsoft.com/office/officeart/2005/8/layout/lProcess3"/>
    <dgm:cxn modelId="{34C9111E-1679-4EF4-B29A-B01E8D71C10C}" type="presParOf" srcId="{FA30C95D-E3C8-4507-B6ED-9446050E5E22}" destId="{B3BF8115-08FF-468B-BC93-A4DC843D9E03}" srcOrd="3" destOrd="0" presId="urn:microsoft.com/office/officeart/2005/8/layout/lProcess3"/>
    <dgm:cxn modelId="{FCC9F32D-102F-4B95-8E40-7956E718CEA6}" type="presParOf" srcId="{FA30C95D-E3C8-4507-B6ED-9446050E5E22}" destId="{EDEB2461-4509-42C8-9F64-010B53E039F7}" srcOrd="4" destOrd="0" presId="urn:microsoft.com/office/officeart/2005/8/layout/lProcess3"/>
    <dgm:cxn modelId="{E4EEA793-9EF4-4D00-A182-157A0DFFBB82}" type="presParOf" srcId="{9EA31231-ED15-4085-9A93-E6D02B3A5AA2}" destId="{D247E2C2-27DA-41E5-949F-879796DB2414}" srcOrd="3" destOrd="0" presId="urn:microsoft.com/office/officeart/2005/8/layout/lProcess3"/>
    <dgm:cxn modelId="{F405B633-7494-4A3F-A7B4-2DE90B62CFDA}" type="presParOf" srcId="{9EA31231-ED15-4085-9A93-E6D02B3A5AA2}" destId="{EE1EE0D0-099C-406F-B0CB-9BB89EE3C139}" srcOrd="4" destOrd="0" presId="urn:microsoft.com/office/officeart/2005/8/layout/lProcess3"/>
    <dgm:cxn modelId="{9973C871-2EEF-482F-A3FC-F900694EBC29}" type="presParOf" srcId="{EE1EE0D0-099C-406F-B0CB-9BB89EE3C139}" destId="{23B55B53-1084-4BA4-B738-D51D1089366D}" srcOrd="0" destOrd="0" presId="urn:microsoft.com/office/officeart/2005/8/layout/lProcess3"/>
    <dgm:cxn modelId="{C01BEEEA-A20C-46CB-9F4F-CC08FE25119A}" type="presParOf" srcId="{EE1EE0D0-099C-406F-B0CB-9BB89EE3C139}" destId="{03B46C9E-917B-414F-AF43-5F853383F3FC}" srcOrd="1" destOrd="0" presId="urn:microsoft.com/office/officeart/2005/8/layout/lProcess3"/>
    <dgm:cxn modelId="{4FD60E58-B4A6-4BD5-AB61-B01B75340A8E}" type="presParOf" srcId="{EE1EE0D0-099C-406F-B0CB-9BB89EE3C139}" destId="{301C7AE4-FF3A-4094-B179-D59EFAE10B1C}" srcOrd="2" destOrd="0" presId="urn:microsoft.com/office/officeart/2005/8/layout/lProcess3"/>
    <dgm:cxn modelId="{958CEB78-E368-4F62-85F7-60AEA0307614}" type="presParOf" srcId="{EE1EE0D0-099C-406F-B0CB-9BB89EE3C139}" destId="{75CCB27E-C72A-4028-AFB3-3AB1ACFFDC3E}" srcOrd="3" destOrd="0" presId="urn:microsoft.com/office/officeart/2005/8/layout/lProcess3"/>
    <dgm:cxn modelId="{198CD387-AF2F-4024-8628-C86EF204F247}" type="presParOf" srcId="{EE1EE0D0-099C-406F-B0CB-9BB89EE3C139}" destId="{C289320F-F245-496E-A670-17C385DA7CA0}" srcOrd="4" destOrd="0" presId="urn:microsoft.com/office/officeart/2005/8/layout/lProcess3"/>
    <dgm:cxn modelId="{B23726D3-F26E-45AB-A48B-DB92135B6C8F}" type="presParOf" srcId="{9EA31231-ED15-4085-9A93-E6D02B3A5AA2}" destId="{D545116F-6669-4613-A964-31E5183BFF5B}" srcOrd="5" destOrd="0" presId="urn:microsoft.com/office/officeart/2005/8/layout/lProcess3"/>
    <dgm:cxn modelId="{73582CE4-4806-46F1-9B30-09C3B1F4FD09}" type="presParOf" srcId="{9EA31231-ED15-4085-9A93-E6D02B3A5AA2}" destId="{4BEC8424-6F6A-4C19-98EB-7FC1BBE02BD8}" srcOrd="6" destOrd="0" presId="urn:microsoft.com/office/officeart/2005/8/layout/lProcess3"/>
    <dgm:cxn modelId="{953B39A7-9411-421E-9647-6EDE941AAD9B}" type="presParOf" srcId="{4BEC8424-6F6A-4C19-98EB-7FC1BBE02BD8}" destId="{D4717280-3B05-4854-9817-532BF57076B3}" srcOrd="0" destOrd="0" presId="urn:microsoft.com/office/officeart/2005/8/layout/lProcess3"/>
    <dgm:cxn modelId="{6F4E90A7-E0BD-4029-A952-9353A5688E9F}" type="presParOf" srcId="{4BEC8424-6F6A-4C19-98EB-7FC1BBE02BD8}" destId="{707CB26C-7E60-46FC-9D3F-ADD14C181978}" srcOrd="1" destOrd="0" presId="urn:microsoft.com/office/officeart/2005/8/layout/lProcess3"/>
    <dgm:cxn modelId="{A4C391E5-028B-47EF-A9F0-ADD821763EFD}" type="presParOf" srcId="{4BEC8424-6F6A-4C19-98EB-7FC1BBE02BD8}" destId="{F192D6BC-B4B1-49B1-9AAD-71AF2995A42B}" srcOrd="2" destOrd="0" presId="urn:microsoft.com/office/officeart/2005/8/layout/lProcess3"/>
    <dgm:cxn modelId="{DD80B9BC-DE7E-4339-B91C-858A93D3A6F1}" type="presParOf" srcId="{4BEC8424-6F6A-4C19-98EB-7FC1BBE02BD8}" destId="{6CB0AB25-78BE-4FE7-8602-9D8DEBAD3D93}" srcOrd="3" destOrd="0" presId="urn:microsoft.com/office/officeart/2005/8/layout/lProcess3"/>
    <dgm:cxn modelId="{4F9F207F-D9A5-47BF-AF84-3AD1428DE860}" type="presParOf" srcId="{4BEC8424-6F6A-4C19-98EB-7FC1BBE02BD8}" destId="{15B8CFA0-2AB1-418E-8CCE-93A33D87A2A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89E04-EB86-47D7-85DA-5377463CD2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FBCD922-9ED8-4E21-8751-8571D2EACDAB}">
      <dgm:prSet custT="1"/>
      <dgm:spPr/>
      <dgm:t>
        <a:bodyPr/>
        <a:lstStyle/>
        <a:p>
          <a:pPr rtl="0"/>
          <a:r>
            <a:rPr lang="es-AR" sz="1800" b="1" dirty="0" smtClean="0"/>
            <a:t>FORMACION GENERAL </a:t>
          </a:r>
          <a:endParaRPr lang="es-AR" sz="1800" b="1" dirty="0"/>
        </a:p>
      </dgm:t>
    </dgm:pt>
    <dgm:pt modelId="{71E1251E-E349-43E5-AAA6-69B88873D11B}" type="parTrans" cxnId="{FBF307B0-1399-4CBF-8BCB-E30DA1F84A7A}">
      <dgm:prSet/>
      <dgm:spPr/>
      <dgm:t>
        <a:bodyPr/>
        <a:lstStyle/>
        <a:p>
          <a:endParaRPr lang="es-AR"/>
        </a:p>
      </dgm:t>
    </dgm:pt>
    <dgm:pt modelId="{FAA802EC-4EE0-4D77-AF95-43AEF7081413}" type="sibTrans" cxnId="{FBF307B0-1399-4CBF-8BCB-E30DA1F84A7A}">
      <dgm:prSet/>
      <dgm:spPr/>
      <dgm:t>
        <a:bodyPr/>
        <a:lstStyle/>
        <a:p>
          <a:endParaRPr lang="es-AR"/>
        </a:p>
      </dgm:t>
    </dgm:pt>
    <dgm:pt modelId="{99E1033B-4FA2-4BA9-823F-504BC1830CB3}">
      <dgm:prSet custT="1"/>
      <dgm:spPr/>
      <dgm:t>
        <a:bodyPr/>
        <a:lstStyle/>
        <a:p>
          <a:pPr rtl="0"/>
          <a:r>
            <a:rPr lang="es-AR" sz="1800" b="1" dirty="0" smtClean="0"/>
            <a:t>CIENTÍFICA TECNOLÓGICA</a:t>
          </a:r>
          <a:endParaRPr lang="es-AR" sz="1800" b="1" dirty="0"/>
        </a:p>
      </dgm:t>
    </dgm:pt>
    <dgm:pt modelId="{A1935B37-7089-46C4-9A36-E37547355203}" type="parTrans" cxnId="{E9849900-3D16-441B-89CA-4D92F7DD910F}">
      <dgm:prSet/>
      <dgm:spPr/>
      <dgm:t>
        <a:bodyPr/>
        <a:lstStyle/>
        <a:p>
          <a:endParaRPr lang="es-AR"/>
        </a:p>
      </dgm:t>
    </dgm:pt>
    <dgm:pt modelId="{F7862B10-71DA-4477-98B5-69359529D07F}" type="sibTrans" cxnId="{E9849900-3D16-441B-89CA-4D92F7DD910F}">
      <dgm:prSet/>
      <dgm:spPr/>
      <dgm:t>
        <a:bodyPr/>
        <a:lstStyle/>
        <a:p>
          <a:endParaRPr lang="es-AR"/>
        </a:p>
      </dgm:t>
    </dgm:pt>
    <dgm:pt modelId="{F3FD8100-9117-4D3D-9ACA-5881557BA8ED}">
      <dgm:prSet custT="1"/>
      <dgm:spPr/>
      <dgm:t>
        <a:bodyPr/>
        <a:lstStyle/>
        <a:p>
          <a:pPr rtl="0"/>
          <a:r>
            <a:rPr lang="es-AR" sz="1800" b="1" dirty="0" smtClean="0"/>
            <a:t>TÉCNICA ESPECIFICA</a:t>
          </a:r>
          <a:endParaRPr lang="es-AR" sz="1800" b="1" dirty="0"/>
        </a:p>
      </dgm:t>
    </dgm:pt>
    <dgm:pt modelId="{0022E61C-50CC-4AF7-BD9C-FD3D0DB314C4}" type="parTrans" cxnId="{2F12166F-61D8-4C2E-AB31-8C40D822C2C0}">
      <dgm:prSet/>
      <dgm:spPr/>
      <dgm:t>
        <a:bodyPr/>
        <a:lstStyle/>
        <a:p>
          <a:endParaRPr lang="es-AR"/>
        </a:p>
      </dgm:t>
    </dgm:pt>
    <dgm:pt modelId="{ED7DB1ED-7C32-4083-8926-C6FAA544D535}" type="sibTrans" cxnId="{2F12166F-61D8-4C2E-AB31-8C40D822C2C0}">
      <dgm:prSet/>
      <dgm:spPr/>
      <dgm:t>
        <a:bodyPr/>
        <a:lstStyle/>
        <a:p>
          <a:endParaRPr lang="es-AR"/>
        </a:p>
      </dgm:t>
    </dgm:pt>
    <dgm:pt modelId="{09CE06EE-8570-4F0C-9684-D3777C1B5277}">
      <dgm:prSet custT="1"/>
      <dgm:spPr/>
      <dgm:t>
        <a:bodyPr/>
        <a:lstStyle/>
        <a:p>
          <a:pPr rtl="0"/>
          <a:r>
            <a:rPr lang="es-AR" sz="1800" b="1" dirty="0" smtClean="0"/>
            <a:t>PRÁCTICAS PROFESIONALIZANTES</a:t>
          </a:r>
          <a:endParaRPr lang="es-AR" sz="1800" b="1" dirty="0"/>
        </a:p>
      </dgm:t>
    </dgm:pt>
    <dgm:pt modelId="{9CC1D041-DC7D-4C5D-9334-50B032EB29A6}" type="parTrans" cxnId="{7D586EB8-8D9C-4EA0-85AC-12395DBC3618}">
      <dgm:prSet/>
      <dgm:spPr/>
      <dgm:t>
        <a:bodyPr/>
        <a:lstStyle/>
        <a:p>
          <a:endParaRPr lang="es-AR"/>
        </a:p>
      </dgm:t>
    </dgm:pt>
    <dgm:pt modelId="{AADEEE41-5DDB-4C0A-80C2-E6F9B1C4EF59}" type="sibTrans" cxnId="{7D586EB8-8D9C-4EA0-85AC-12395DBC3618}">
      <dgm:prSet/>
      <dgm:spPr/>
      <dgm:t>
        <a:bodyPr/>
        <a:lstStyle/>
        <a:p>
          <a:endParaRPr lang="es-AR"/>
        </a:p>
      </dgm:t>
    </dgm:pt>
    <dgm:pt modelId="{48E1CFCB-83A3-4BFC-B702-674CAF2DC513}">
      <dgm:prSet custT="1"/>
      <dgm:spPr/>
      <dgm:t>
        <a:bodyPr/>
        <a:lstStyle/>
        <a:p>
          <a:pPr rtl="0"/>
          <a:r>
            <a:rPr lang="es-AR" sz="1500" dirty="0" smtClean="0"/>
            <a:t> </a:t>
          </a:r>
          <a:r>
            <a:rPr lang="es-AR" sz="1800" b="1" dirty="0" smtClean="0"/>
            <a:t>Participación activa ,reflexiva y crítica de de la vida social -cultural –política y económica</a:t>
          </a:r>
          <a:endParaRPr lang="es-AR" sz="1800" b="1" dirty="0"/>
        </a:p>
      </dgm:t>
    </dgm:pt>
    <dgm:pt modelId="{10294310-3CD8-469A-A2F5-A857B16E824B}" type="parTrans" cxnId="{08E52D2D-9813-4B60-A8E2-2362807C40A1}">
      <dgm:prSet/>
      <dgm:spPr/>
      <dgm:t>
        <a:bodyPr/>
        <a:lstStyle/>
        <a:p>
          <a:endParaRPr lang="es-AR"/>
        </a:p>
      </dgm:t>
    </dgm:pt>
    <dgm:pt modelId="{B8789527-D08F-4D9C-A566-973A9D4BC178}" type="sibTrans" cxnId="{08E52D2D-9813-4B60-A8E2-2362807C40A1}">
      <dgm:prSet/>
      <dgm:spPr/>
      <dgm:t>
        <a:bodyPr/>
        <a:lstStyle/>
        <a:p>
          <a:endParaRPr lang="es-AR"/>
        </a:p>
      </dgm:t>
    </dgm:pt>
    <dgm:pt modelId="{7A03893B-6723-415F-A0F5-5E71385209EF}">
      <dgm:prSet custT="1"/>
      <dgm:spPr/>
      <dgm:t>
        <a:bodyPr/>
        <a:lstStyle/>
        <a:p>
          <a:pPr rtl="0"/>
          <a:r>
            <a:rPr lang="es-AR" sz="1800" b="1" dirty="0" smtClean="0"/>
            <a:t>Conocimientos , habilidades , destrezas , valores y actitudes que otorgan SOSTEN al campo de la formación profesional</a:t>
          </a:r>
          <a:endParaRPr lang="es-AR" sz="1800" b="1" dirty="0"/>
        </a:p>
      </dgm:t>
    </dgm:pt>
    <dgm:pt modelId="{65B64CB2-0A53-4A56-8C19-8A938048B9E1}" type="parTrans" cxnId="{B3398558-0C28-4E7D-BC22-EB5A23E80AB7}">
      <dgm:prSet/>
      <dgm:spPr/>
      <dgm:t>
        <a:bodyPr/>
        <a:lstStyle/>
        <a:p>
          <a:endParaRPr lang="es-AR"/>
        </a:p>
      </dgm:t>
    </dgm:pt>
    <dgm:pt modelId="{481005C9-A1AE-4F9E-BD2C-DD717CB8373F}" type="sibTrans" cxnId="{B3398558-0C28-4E7D-BC22-EB5A23E80AB7}">
      <dgm:prSet/>
      <dgm:spPr/>
      <dgm:t>
        <a:bodyPr/>
        <a:lstStyle/>
        <a:p>
          <a:endParaRPr lang="es-AR"/>
        </a:p>
      </dgm:t>
    </dgm:pt>
    <dgm:pt modelId="{574CB35E-2725-45E7-BA52-086A6D678656}">
      <dgm:prSet/>
      <dgm:spPr/>
      <dgm:t>
        <a:bodyPr/>
        <a:lstStyle/>
        <a:p>
          <a:pPr rtl="0"/>
          <a:r>
            <a:rPr lang="es-AR" dirty="0" smtClean="0"/>
            <a:t>   </a:t>
          </a:r>
          <a:r>
            <a:rPr lang="es-AR" b="1" dirty="0" smtClean="0"/>
            <a:t>Saberes propios de campo profesional </a:t>
          </a:r>
          <a:endParaRPr lang="es-AR" b="1" dirty="0"/>
        </a:p>
      </dgm:t>
    </dgm:pt>
    <dgm:pt modelId="{71496894-BAC8-4143-B04B-745C6716A980}" type="parTrans" cxnId="{8D6CBCBA-06ED-4DFB-BD56-3B1162A7141F}">
      <dgm:prSet/>
      <dgm:spPr/>
      <dgm:t>
        <a:bodyPr/>
        <a:lstStyle/>
        <a:p>
          <a:endParaRPr lang="es-AR"/>
        </a:p>
      </dgm:t>
    </dgm:pt>
    <dgm:pt modelId="{C6A3C61A-FBC9-4DA7-8077-96DDF01B4B19}" type="sibTrans" cxnId="{8D6CBCBA-06ED-4DFB-BD56-3B1162A7141F}">
      <dgm:prSet/>
      <dgm:spPr/>
      <dgm:t>
        <a:bodyPr/>
        <a:lstStyle/>
        <a:p>
          <a:endParaRPr lang="es-AR"/>
        </a:p>
      </dgm:t>
    </dgm:pt>
    <dgm:pt modelId="{6A8A9420-F3F6-4310-8793-1F6BF6C2D774}">
      <dgm:prSet/>
      <dgm:spPr/>
      <dgm:t>
        <a:bodyPr/>
        <a:lstStyle/>
        <a:p>
          <a:pPr rtl="0"/>
          <a:r>
            <a:rPr lang="es-AR" b="1" dirty="0" smtClean="0"/>
            <a:t>Integración y consolidación de los saberes construidos  que evidencian las capacidades adquiridas</a:t>
          </a:r>
          <a:endParaRPr lang="es-AR" b="1" dirty="0"/>
        </a:p>
      </dgm:t>
    </dgm:pt>
    <dgm:pt modelId="{F875233A-C358-45B7-8831-231C021022F7}" type="parTrans" cxnId="{DF64210D-C93B-4D24-9B87-ECF8ACC3B570}">
      <dgm:prSet/>
      <dgm:spPr/>
      <dgm:t>
        <a:bodyPr/>
        <a:lstStyle/>
        <a:p>
          <a:endParaRPr lang="es-AR"/>
        </a:p>
      </dgm:t>
    </dgm:pt>
    <dgm:pt modelId="{AF3C8F99-A0E4-4D10-B3B1-CB8C31008CCD}" type="sibTrans" cxnId="{DF64210D-C93B-4D24-9B87-ECF8ACC3B570}">
      <dgm:prSet/>
      <dgm:spPr/>
      <dgm:t>
        <a:bodyPr/>
        <a:lstStyle/>
        <a:p>
          <a:endParaRPr lang="es-AR"/>
        </a:p>
      </dgm:t>
    </dgm:pt>
    <dgm:pt modelId="{9EA31231-ED15-4085-9A93-E6D02B3A5AA2}" type="pres">
      <dgm:prSet presAssocID="{79889E04-EB86-47D7-85DA-5377463CD2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27884643-2A7B-4A5D-AA10-061A7C355A18}" type="pres">
      <dgm:prSet presAssocID="{BFBCD922-9ED8-4E21-8751-8571D2EACDAB}" presName="horFlow" presStyleCnt="0"/>
      <dgm:spPr/>
    </dgm:pt>
    <dgm:pt modelId="{4B9AE653-F894-4F3C-8BBA-079DFD80D7A0}" type="pres">
      <dgm:prSet presAssocID="{BFBCD922-9ED8-4E21-8751-8571D2EACDAB}" presName="bigChev" presStyleLbl="node1" presStyleIdx="0" presStyleCnt="4" custScaleX="121883" custScaleY="111451"/>
      <dgm:spPr/>
      <dgm:t>
        <a:bodyPr/>
        <a:lstStyle/>
        <a:p>
          <a:endParaRPr lang="es-AR"/>
        </a:p>
      </dgm:t>
    </dgm:pt>
    <dgm:pt modelId="{E1F69DA5-3363-4DAA-A95F-2A9E9C29AC0F}" type="pres">
      <dgm:prSet presAssocID="{10294310-3CD8-469A-A2F5-A857B16E824B}" presName="parTrans" presStyleCnt="0"/>
      <dgm:spPr/>
    </dgm:pt>
    <dgm:pt modelId="{6110D498-6785-4D8D-9F0F-C789466CA3FD}" type="pres">
      <dgm:prSet presAssocID="{48E1CFCB-83A3-4BFC-B702-674CAF2DC513}" presName="node" presStyleLbl="alignAccFollowNode1" presStyleIdx="0" presStyleCnt="4" custScaleX="279186" custScaleY="13219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7F6C323-50E4-497D-A0FB-C4131C9559C4}" type="pres">
      <dgm:prSet presAssocID="{BFBCD922-9ED8-4E21-8751-8571D2EACDAB}" presName="vSp" presStyleCnt="0"/>
      <dgm:spPr/>
    </dgm:pt>
    <dgm:pt modelId="{FA30C95D-E3C8-4507-B6ED-9446050E5E22}" type="pres">
      <dgm:prSet presAssocID="{99E1033B-4FA2-4BA9-823F-504BC1830CB3}" presName="horFlow" presStyleCnt="0"/>
      <dgm:spPr/>
    </dgm:pt>
    <dgm:pt modelId="{9A16903F-EF6F-4C2C-8B55-AD0818FBD99F}" type="pres">
      <dgm:prSet presAssocID="{99E1033B-4FA2-4BA9-823F-504BC1830CB3}" presName="bigChev" presStyleLbl="node1" presStyleIdx="1" presStyleCnt="4" custScaleX="123153"/>
      <dgm:spPr/>
      <dgm:t>
        <a:bodyPr/>
        <a:lstStyle/>
        <a:p>
          <a:endParaRPr lang="es-AR"/>
        </a:p>
      </dgm:t>
    </dgm:pt>
    <dgm:pt modelId="{FDFCFECD-0A6F-47DD-B58B-A21460E12DF0}" type="pres">
      <dgm:prSet presAssocID="{65B64CB2-0A53-4A56-8C19-8A938048B9E1}" presName="parTrans" presStyleCnt="0"/>
      <dgm:spPr/>
    </dgm:pt>
    <dgm:pt modelId="{8DF2DD7F-07AD-4E1B-A060-0FB3E7490517}" type="pres">
      <dgm:prSet presAssocID="{7A03893B-6723-415F-A0F5-5E71385209EF}" presName="node" presStyleLbl="alignAccFollowNode1" presStyleIdx="1" presStyleCnt="4" custScaleX="269008" custScaleY="11898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247E2C2-27DA-41E5-949F-879796DB2414}" type="pres">
      <dgm:prSet presAssocID="{99E1033B-4FA2-4BA9-823F-504BC1830CB3}" presName="vSp" presStyleCnt="0"/>
      <dgm:spPr/>
    </dgm:pt>
    <dgm:pt modelId="{EE1EE0D0-099C-406F-B0CB-9BB89EE3C139}" type="pres">
      <dgm:prSet presAssocID="{F3FD8100-9117-4D3D-9ACA-5881557BA8ED}" presName="horFlow" presStyleCnt="0"/>
      <dgm:spPr/>
    </dgm:pt>
    <dgm:pt modelId="{23B55B53-1084-4BA4-B738-D51D1089366D}" type="pres">
      <dgm:prSet presAssocID="{F3FD8100-9117-4D3D-9ACA-5881557BA8ED}" presName="bigChev" presStyleLbl="node1" presStyleIdx="2" presStyleCnt="4" custScaleX="124616" custScaleY="122382" custLinFactNeighborX="34734" custLinFactNeighborY="-1613"/>
      <dgm:spPr/>
      <dgm:t>
        <a:bodyPr/>
        <a:lstStyle/>
        <a:p>
          <a:endParaRPr lang="es-AR"/>
        </a:p>
      </dgm:t>
    </dgm:pt>
    <dgm:pt modelId="{03B46C9E-917B-414F-AF43-5F853383F3FC}" type="pres">
      <dgm:prSet presAssocID="{71496894-BAC8-4143-B04B-745C6716A980}" presName="parTrans" presStyleCnt="0"/>
      <dgm:spPr/>
    </dgm:pt>
    <dgm:pt modelId="{301C7AE4-FF3A-4094-B179-D59EFAE10B1C}" type="pres">
      <dgm:prSet presAssocID="{574CB35E-2725-45E7-BA52-086A6D678656}" presName="node" presStyleLbl="alignAccFollowNode1" presStyleIdx="2" presStyleCnt="4" custScaleX="276641" custScaleY="15621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545116F-6669-4613-A964-31E5183BFF5B}" type="pres">
      <dgm:prSet presAssocID="{F3FD8100-9117-4D3D-9ACA-5881557BA8ED}" presName="vSp" presStyleCnt="0"/>
      <dgm:spPr/>
    </dgm:pt>
    <dgm:pt modelId="{4BEC8424-6F6A-4C19-98EB-7FC1BBE02BD8}" type="pres">
      <dgm:prSet presAssocID="{09CE06EE-8570-4F0C-9684-D3777C1B5277}" presName="horFlow" presStyleCnt="0"/>
      <dgm:spPr/>
    </dgm:pt>
    <dgm:pt modelId="{D4717280-3B05-4854-9817-532BF57076B3}" type="pres">
      <dgm:prSet presAssocID="{09CE06EE-8570-4F0C-9684-D3777C1B5277}" presName="bigChev" presStyleLbl="node1" presStyleIdx="3" presStyleCnt="4" custScaleX="136262" custScaleY="109866"/>
      <dgm:spPr/>
      <dgm:t>
        <a:bodyPr/>
        <a:lstStyle/>
        <a:p>
          <a:endParaRPr lang="es-AR"/>
        </a:p>
      </dgm:t>
    </dgm:pt>
    <dgm:pt modelId="{707CB26C-7E60-46FC-9D3F-ADD14C181978}" type="pres">
      <dgm:prSet presAssocID="{F875233A-C358-45B7-8831-231C021022F7}" presName="parTrans" presStyleCnt="0"/>
      <dgm:spPr/>
    </dgm:pt>
    <dgm:pt modelId="{F192D6BC-B4B1-49B1-9AAD-71AF2995A42B}" type="pres">
      <dgm:prSet presAssocID="{6A8A9420-F3F6-4310-8793-1F6BF6C2D774}" presName="node" presStyleLbl="alignAccFollowNode1" presStyleIdx="3" presStyleCnt="4" custScaleX="268299" custScaleY="1332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262B855-6D19-4809-9B6C-026DC845F81D}" type="presOf" srcId="{48E1CFCB-83A3-4BFC-B702-674CAF2DC513}" destId="{6110D498-6785-4D8D-9F0F-C789466CA3FD}" srcOrd="0" destOrd="0" presId="urn:microsoft.com/office/officeart/2005/8/layout/lProcess3"/>
    <dgm:cxn modelId="{1F76F79F-4357-454F-81FF-EEC15333E6FD}" type="presOf" srcId="{6A8A9420-F3F6-4310-8793-1F6BF6C2D774}" destId="{F192D6BC-B4B1-49B1-9AAD-71AF2995A42B}" srcOrd="0" destOrd="0" presId="urn:microsoft.com/office/officeart/2005/8/layout/lProcess3"/>
    <dgm:cxn modelId="{A8E1C8CA-0A45-442F-B654-B311CDAEC1B3}" type="presOf" srcId="{99E1033B-4FA2-4BA9-823F-504BC1830CB3}" destId="{9A16903F-EF6F-4C2C-8B55-AD0818FBD99F}" srcOrd="0" destOrd="0" presId="urn:microsoft.com/office/officeart/2005/8/layout/lProcess3"/>
    <dgm:cxn modelId="{E9849900-3D16-441B-89CA-4D92F7DD910F}" srcId="{79889E04-EB86-47D7-85DA-5377463CD221}" destId="{99E1033B-4FA2-4BA9-823F-504BC1830CB3}" srcOrd="1" destOrd="0" parTransId="{A1935B37-7089-46C4-9A36-E37547355203}" sibTransId="{F7862B10-71DA-4477-98B5-69359529D07F}"/>
    <dgm:cxn modelId="{7AE0B4DD-AC55-41CF-8E5D-36627145258B}" type="presOf" srcId="{79889E04-EB86-47D7-85DA-5377463CD221}" destId="{9EA31231-ED15-4085-9A93-E6D02B3A5AA2}" srcOrd="0" destOrd="0" presId="urn:microsoft.com/office/officeart/2005/8/layout/lProcess3"/>
    <dgm:cxn modelId="{FDE55B9D-4DEB-4E27-A231-5B300315E757}" type="presOf" srcId="{574CB35E-2725-45E7-BA52-086A6D678656}" destId="{301C7AE4-FF3A-4094-B179-D59EFAE10B1C}" srcOrd="0" destOrd="0" presId="urn:microsoft.com/office/officeart/2005/8/layout/lProcess3"/>
    <dgm:cxn modelId="{DF64210D-C93B-4D24-9B87-ECF8ACC3B570}" srcId="{09CE06EE-8570-4F0C-9684-D3777C1B5277}" destId="{6A8A9420-F3F6-4310-8793-1F6BF6C2D774}" srcOrd="0" destOrd="0" parTransId="{F875233A-C358-45B7-8831-231C021022F7}" sibTransId="{AF3C8F99-A0E4-4D10-B3B1-CB8C31008CCD}"/>
    <dgm:cxn modelId="{2F12166F-61D8-4C2E-AB31-8C40D822C2C0}" srcId="{79889E04-EB86-47D7-85DA-5377463CD221}" destId="{F3FD8100-9117-4D3D-9ACA-5881557BA8ED}" srcOrd="2" destOrd="0" parTransId="{0022E61C-50CC-4AF7-BD9C-FD3D0DB314C4}" sibTransId="{ED7DB1ED-7C32-4083-8926-C6FAA544D535}"/>
    <dgm:cxn modelId="{B3398558-0C28-4E7D-BC22-EB5A23E80AB7}" srcId="{99E1033B-4FA2-4BA9-823F-504BC1830CB3}" destId="{7A03893B-6723-415F-A0F5-5E71385209EF}" srcOrd="0" destOrd="0" parTransId="{65B64CB2-0A53-4A56-8C19-8A938048B9E1}" sibTransId="{481005C9-A1AE-4F9E-BD2C-DD717CB8373F}"/>
    <dgm:cxn modelId="{1E1CDC78-E530-42E4-ACEA-72AF81D1DF1E}" type="presOf" srcId="{7A03893B-6723-415F-A0F5-5E71385209EF}" destId="{8DF2DD7F-07AD-4E1B-A060-0FB3E7490517}" srcOrd="0" destOrd="0" presId="urn:microsoft.com/office/officeart/2005/8/layout/lProcess3"/>
    <dgm:cxn modelId="{FBF307B0-1399-4CBF-8BCB-E30DA1F84A7A}" srcId="{79889E04-EB86-47D7-85DA-5377463CD221}" destId="{BFBCD922-9ED8-4E21-8751-8571D2EACDAB}" srcOrd="0" destOrd="0" parTransId="{71E1251E-E349-43E5-AAA6-69B88873D11B}" sibTransId="{FAA802EC-4EE0-4D77-AF95-43AEF7081413}"/>
    <dgm:cxn modelId="{7D586EB8-8D9C-4EA0-85AC-12395DBC3618}" srcId="{79889E04-EB86-47D7-85DA-5377463CD221}" destId="{09CE06EE-8570-4F0C-9684-D3777C1B5277}" srcOrd="3" destOrd="0" parTransId="{9CC1D041-DC7D-4C5D-9334-50B032EB29A6}" sibTransId="{AADEEE41-5DDB-4C0A-80C2-E6F9B1C4EF59}"/>
    <dgm:cxn modelId="{BDFD1EBC-36D2-4023-A4B0-E394622BCDFD}" type="presOf" srcId="{09CE06EE-8570-4F0C-9684-D3777C1B5277}" destId="{D4717280-3B05-4854-9817-532BF57076B3}" srcOrd="0" destOrd="0" presId="urn:microsoft.com/office/officeart/2005/8/layout/lProcess3"/>
    <dgm:cxn modelId="{08E52D2D-9813-4B60-A8E2-2362807C40A1}" srcId="{BFBCD922-9ED8-4E21-8751-8571D2EACDAB}" destId="{48E1CFCB-83A3-4BFC-B702-674CAF2DC513}" srcOrd="0" destOrd="0" parTransId="{10294310-3CD8-469A-A2F5-A857B16E824B}" sibTransId="{B8789527-D08F-4D9C-A566-973A9D4BC178}"/>
    <dgm:cxn modelId="{360970E0-1DD3-49E5-B319-DE8A0637B5E6}" type="presOf" srcId="{F3FD8100-9117-4D3D-9ACA-5881557BA8ED}" destId="{23B55B53-1084-4BA4-B738-D51D1089366D}" srcOrd="0" destOrd="0" presId="urn:microsoft.com/office/officeart/2005/8/layout/lProcess3"/>
    <dgm:cxn modelId="{8D6CBCBA-06ED-4DFB-BD56-3B1162A7141F}" srcId="{F3FD8100-9117-4D3D-9ACA-5881557BA8ED}" destId="{574CB35E-2725-45E7-BA52-086A6D678656}" srcOrd="0" destOrd="0" parTransId="{71496894-BAC8-4143-B04B-745C6716A980}" sibTransId="{C6A3C61A-FBC9-4DA7-8077-96DDF01B4B19}"/>
    <dgm:cxn modelId="{CFCDE869-99FC-4C18-9D6B-10E1D94FA3B5}" type="presOf" srcId="{BFBCD922-9ED8-4E21-8751-8571D2EACDAB}" destId="{4B9AE653-F894-4F3C-8BBA-079DFD80D7A0}" srcOrd="0" destOrd="0" presId="urn:microsoft.com/office/officeart/2005/8/layout/lProcess3"/>
    <dgm:cxn modelId="{E89F1AC3-9E68-4D6B-B488-D76949B882AF}" type="presParOf" srcId="{9EA31231-ED15-4085-9A93-E6D02B3A5AA2}" destId="{27884643-2A7B-4A5D-AA10-061A7C355A18}" srcOrd="0" destOrd="0" presId="urn:microsoft.com/office/officeart/2005/8/layout/lProcess3"/>
    <dgm:cxn modelId="{E5911C1D-0967-4EE2-A201-679799CEED04}" type="presParOf" srcId="{27884643-2A7B-4A5D-AA10-061A7C355A18}" destId="{4B9AE653-F894-4F3C-8BBA-079DFD80D7A0}" srcOrd="0" destOrd="0" presId="urn:microsoft.com/office/officeart/2005/8/layout/lProcess3"/>
    <dgm:cxn modelId="{2FBE11F1-52FE-4B66-A2FD-E0BD2F60C7A5}" type="presParOf" srcId="{27884643-2A7B-4A5D-AA10-061A7C355A18}" destId="{E1F69DA5-3363-4DAA-A95F-2A9E9C29AC0F}" srcOrd="1" destOrd="0" presId="urn:microsoft.com/office/officeart/2005/8/layout/lProcess3"/>
    <dgm:cxn modelId="{B370702F-C203-4384-9541-24CC5588BB54}" type="presParOf" srcId="{27884643-2A7B-4A5D-AA10-061A7C355A18}" destId="{6110D498-6785-4D8D-9F0F-C789466CA3FD}" srcOrd="2" destOrd="0" presId="urn:microsoft.com/office/officeart/2005/8/layout/lProcess3"/>
    <dgm:cxn modelId="{6D49D108-CC3F-4586-9678-7999385BE131}" type="presParOf" srcId="{9EA31231-ED15-4085-9A93-E6D02B3A5AA2}" destId="{F7F6C323-50E4-497D-A0FB-C4131C9559C4}" srcOrd="1" destOrd="0" presId="urn:microsoft.com/office/officeart/2005/8/layout/lProcess3"/>
    <dgm:cxn modelId="{65E71089-773C-44B6-A1DD-932868AD6691}" type="presParOf" srcId="{9EA31231-ED15-4085-9A93-E6D02B3A5AA2}" destId="{FA30C95D-E3C8-4507-B6ED-9446050E5E22}" srcOrd="2" destOrd="0" presId="urn:microsoft.com/office/officeart/2005/8/layout/lProcess3"/>
    <dgm:cxn modelId="{45480412-2AE3-4657-96D5-7061544A8F52}" type="presParOf" srcId="{FA30C95D-E3C8-4507-B6ED-9446050E5E22}" destId="{9A16903F-EF6F-4C2C-8B55-AD0818FBD99F}" srcOrd="0" destOrd="0" presId="urn:microsoft.com/office/officeart/2005/8/layout/lProcess3"/>
    <dgm:cxn modelId="{DB052A7B-08CC-4635-989A-95B0EBEF7A40}" type="presParOf" srcId="{FA30C95D-E3C8-4507-B6ED-9446050E5E22}" destId="{FDFCFECD-0A6F-47DD-B58B-A21460E12DF0}" srcOrd="1" destOrd="0" presId="urn:microsoft.com/office/officeart/2005/8/layout/lProcess3"/>
    <dgm:cxn modelId="{68A5C0A2-1180-43F7-B575-3C13B5744BDA}" type="presParOf" srcId="{FA30C95D-E3C8-4507-B6ED-9446050E5E22}" destId="{8DF2DD7F-07AD-4E1B-A060-0FB3E7490517}" srcOrd="2" destOrd="0" presId="urn:microsoft.com/office/officeart/2005/8/layout/lProcess3"/>
    <dgm:cxn modelId="{D7819EE6-A540-4449-B130-3DE4B48B2077}" type="presParOf" srcId="{9EA31231-ED15-4085-9A93-E6D02B3A5AA2}" destId="{D247E2C2-27DA-41E5-949F-879796DB2414}" srcOrd="3" destOrd="0" presId="urn:microsoft.com/office/officeart/2005/8/layout/lProcess3"/>
    <dgm:cxn modelId="{B2F24A44-CD3F-4F7A-814B-5880AF44D8D6}" type="presParOf" srcId="{9EA31231-ED15-4085-9A93-E6D02B3A5AA2}" destId="{EE1EE0D0-099C-406F-B0CB-9BB89EE3C139}" srcOrd="4" destOrd="0" presId="urn:microsoft.com/office/officeart/2005/8/layout/lProcess3"/>
    <dgm:cxn modelId="{8260C9D2-AEB5-44EA-A528-EA22585638A9}" type="presParOf" srcId="{EE1EE0D0-099C-406F-B0CB-9BB89EE3C139}" destId="{23B55B53-1084-4BA4-B738-D51D1089366D}" srcOrd="0" destOrd="0" presId="urn:microsoft.com/office/officeart/2005/8/layout/lProcess3"/>
    <dgm:cxn modelId="{1B94539A-61F3-4EC5-82CB-352AE91AF600}" type="presParOf" srcId="{EE1EE0D0-099C-406F-B0CB-9BB89EE3C139}" destId="{03B46C9E-917B-414F-AF43-5F853383F3FC}" srcOrd="1" destOrd="0" presId="urn:microsoft.com/office/officeart/2005/8/layout/lProcess3"/>
    <dgm:cxn modelId="{9D4E9E6B-0837-4D7F-87E8-941667C6C754}" type="presParOf" srcId="{EE1EE0D0-099C-406F-B0CB-9BB89EE3C139}" destId="{301C7AE4-FF3A-4094-B179-D59EFAE10B1C}" srcOrd="2" destOrd="0" presId="urn:microsoft.com/office/officeart/2005/8/layout/lProcess3"/>
    <dgm:cxn modelId="{7C5791A3-5ABA-42AD-81EF-4DFFEBD48530}" type="presParOf" srcId="{9EA31231-ED15-4085-9A93-E6D02B3A5AA2}" destId="{D545116F-6669-4613-A964-31E5183BFF5B}" srcOrd="5" destOrd="0" presId="urn:microsoft.com/office/officeart/2005/8/layout/lProcess3"/>
    <dgm:cxn modelId="{87DD769D-FBAC-44D9-B0DB-D85455B9837A}" type="presParOf" srcId="{9EA31231-ED15-4085-9A93-E6D02B3A5AA2}" destId="{4BEC8424-6F6A-4C19-98EB-7FC1BBE02BD8}" srcOrd="6" destOrd="0" presId="urn:microsoft.com/office/officeart/2005/8/layout/lProcess3"/>
    <dgm:cxn modelId="{1D29E40F-8EDD-4A89-B8FD-24DE296CB9B0}" type="presParOf" srcId="{4BEC8424-6F6A-4C19-98EB-7FC1BBE02BD8}" destId="{D4717280-3B05-4854-9817-532BF57076B3}" srcOrd="0" destOrd="0" presId="urn:microsoft.com/office/officeart/2005/8/layout/lProcess3"/>
    <dgm:cxn modelId="{960AE4CE-9E0E-45FD-BC17-97FC96379767}" type="presParOf" srcId="{4BEC8424-6F6A-4C19-98EB-7FC1BBE02BD8}" destId="{707CB26C-7E60-46FC-9D3F-ADD14C181978}" srcOrd="1" destOrd="0" presId="urn:microsoft.com/office/officeart/2005/8/layout/lProcess3"/>
    <dgm:cxn modelId="{8DD44839-084A-414D-84EA-6BA1AA039697}" type="presParOf" srcId="{4BEC8424-6F6A-4C19-98EB-7FC1BBE02BD8}" destId="{F192D6BC-B4B1-49B1-9AAD-71AF2995A42B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1EBD0-7BEB-447E-859F-F3375B1FDB21}" type="doc">
      <dgm:prSet loTypeId="urn:microsoft.com/office/officeart/2005/8/layout/gear1" loCatId="process" qsTypeId="urn:microsoft.com/office/officeart/2005/8/quickstyle/3d7" qsCatId="3D" csTypeId="urn:microsoft.com/office/officeart/2005/8/colors/colorful3" csCatId="colorful" phldr="1"/>
      <dgm:spPr/>
    </dgm:pt>
    <dgm:pt modelId="{38A970BD-FF37-4751-BB99-750FB7727CB0}">
      <dgm:prSet phldrT="[Texto]"/>
      <dgm:spPr/>
      <dgm:t>
        <a:bodyPr/>
        <a:lstStyle/>
        <a:p>
          <a:r>
            <a:rPr lang="es-AR" dirty="0" smtClean="0"/>
            <a:t>APLICACIÓN</a:t>
          </a:r>
          <a:endParaRPr lang="es-AR" dirty="0"/>
        </a:p>
      </dgm:t>
    </dgm:pt>
    <dgm:pt modelId="{981F9BE4-37B4-4272-8250-F73DD7BB5329}" type="parTrans" cxnId="{49B8CA8C-4A8D-414D-A076-E4E2D561E6F3}">
      <dgm:prSet/>
      <dgm:spPr/>
      <dgm:t>
        <a:bodyPr/>
        <a:lstStyle/>
        <a:p>
          <a:endParaRPr lang="es-AR"/>
        </a:p>
      </dgm:t>
    </dgm:pt>
    <dgm:pt modelId="{44171E1A-DDA3-4A72-8D9F-EE406F95C80E}" type="sibTrans" cxnId="{49B8CA8C-4A8D-414D-A076-E4E2D561E6F3}">
      <dgm:prSet/>
      <dgm:spPr/>
      <dgm:t>
        <a:bodyPr/>
        <a:lstStyle/>
        <a:p>
          <a:endParaRPr lang="es-AR"/>
        </a:p>
      </dgm:t>
    </dgm:pt>
    <dgm:pt modelId="{11FDDC42-21FD-4C5B-9A9D-F954DF2F3512}">
      <dgm:prSet phldrT="[Texto]"/>
      <dgm:spPr/>
      <dgm:t>
        <a:bodyPr/>
        <a:lstStyle/>
        <a:p>
          <a:r>
            <a:rPr lang="es-AR" dirty="0" smtClean="0"/>
            <a:t>ORGANIZACIÓN</a:t>
          </a:r>
          <a:endParaRPr lang="es-AR" dirty="0"/>
        </a:p>
      </dgm:t>
    </dgm:pt>
    <dgm:pt modelId="{5285B96F-C326-4948-BB89-B4DFA92D915B}" type="parTrans" cxnId="{44DD8BDC-C3D7-47B5-AA8C-2F56156C558D}">
      <dgm:prSet/>
      <dgm:spPr/>
      <dgm:t>
        <a:bodyPr/>
        <a:lstStyle/>
        <a:p>
          <a:endParaRPr lang="es-AR"/>
        </a:p>
      </dgm:t>
    </dgm:pt>
    <dgm:pt modelId="{AAB268BD-8559-4A22-882E-DA0DAD4BBA17}" type="sibTrans" cxnId="{44DD8BDC-C3D7-47B5-AA8C-2F56156C558D}">
      <dgm:prSet/>
      <dgm:spPr/>
      <dgm:t>
        <a:bodyPr/>
        <a:lstStyle/>
        <a:p>
          <a:endParaRPr lang="es-AR"/>
        </a:p>
      </dgm:t>
    </dgm:pt>
    <dgm:pt modelId="{B547D593-02CA-4960-AB7F-7350F86E9790}">
      <dgm:prSet phldrT="[Texto]"/>
      <dgm:spPr/>
      <dgm:t>
        <a:bodyPr/>
        <a:lstStyle/>
        <a:p>
          <a:r>
            <a:rPr lang="es-AR" dirty="0" smtClean="0"/>
            <a:t>AUTONOMÍA</a:t>
          </a:r>
          <a:endParaRPr lang="es-AR" dirty="0"/>
        </a:p>
      </dgm:t>
    </dgm:pt>
    <dgm:pt modelId="{1CA16258-795C-47E7-B54F-279F78920ACF}" type="parTrans" cxnId="{EEF8F3D7-0612-40A7-BA55-7D02B3BF2EEA}">
      <dgm:prSet/>
      <dgm:spPr/>
      <dgm:t>
        <a:bodyPr/>
        <a:lstStyle/>
        <a:p>
          <a:endParaRPr lang="es-AR"/>
        </a:p>
      </dgm:t>
    </dgm:pt>
    <dgm:pt modelId="{FDAD7E2F-6965-4015-AA2B-7B558CB1A28E}" type="sibTrans" cxnId="{EEF8F3D7-0612-40A7-BA55-7D02B3BF2EEA}">
      <dgm:prSet/>
      <dgm:spPr/>
      <dgm:t>
        <a:bodyPr/>
        <a:lstStyle/>
        <a:p>
          <a:endParaRPr lang="es-AR"/>
        </a:p>
      </dgm:t>
    </dgm:pt>
    <dgm:pt modelId="{0CE52C5E-FEF2-43FF-9C93-9F98D8E5ACBA}" type="pres">
      <dgm:prSet presAssocID="{A901EBD0-7BEB-447E-859F-F3375B1FDB2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FBA86CF-55D2-4941-94B3-323D0BA55285}" type="pres">
      <dgm:prSet presAssocID="{38A970BD-FF37-4751-BB99-750FB7727CB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FD051EB-555D-4478-AAE2-D8363E98A76A}" type="pres">
      <dgm:prSet presAssocID="{38A970BD-FF37-4751-BB99-750FB7727CB0}" presName="gear1srcNode" presStyleLbl="node1" presStyleIdx="0" presStyleCnt="3"/>
      <dgm:spPr/>
      <dgm:t>
        <a:bodyPr/>
        <a:lstStyle/>
        <a:p>
          <a:endParaRPr lang="es-AR"/>
        </a:p>
      </dgm:t>
    </dgm:pt>
    <dgm:pt modelId="{963F82A2-2F5B-48AA-AD71-9A9C61A8E7D3}" type="pres">
      <dgm:prSet presAssocID="{38A970BD-FF37-4751-BB99-750FB7727CB0}" presName="gear1dstNode" presStyleLbl="node1" presStyleIdx="0" presStyleCnt="3"/>
      <dgm:spPr/>
      <dgm:t>
        <a:bodyPr/>
        <a:lstStyle/>
        <a:p>
          <a:endParaRPr lang="es-AR"/>
        </a:p>
      </dgm:t>
    </dgm:pt>
    <dgm:pt modelId="{7F496436-6590-4BE4-BAE7-622D4D1A24C4}" type="pres">
      <dgm:prSet presAssocID="{11FDDC42-21FD-4C5B-9A9D-F954DF2F351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99D41AE-89BA-42EC-9767-10CC946C7E99}" type="pres">
      <dgm:prSet presAssocID="{11FDDC42-21FD-4C5B-9A9D-F954DF2F3512}" presName="gear2srcNode" presStyleLbl="node1" presStyleIdx="1" presStyleCnt="3"/>
      <dgm:spPr/>
      <dgm:t>
        <a:bodyPr/>
        <a:lstStyle/>
        <a:p>
          <a:endParaRPr lang="es-AR"/>
        </a:p>
      </dgm:t>
    </dgm:pt>
    <dgm:pt modelId="{2740356B-662A-46A8-BD62-3EFD9E4A2572}" type="pres">
      <dgm:prSet presAssocID="{11FDDC42-21FD-4C5B-9A9D-F954DF2F3512}" presName="gear2dstNode" presStyleLbl="node1" presStyleIdx="1" presStyleCnt="3"/>
      <dgm:spPr/>
      <dgm:t>
        <a:bodyPr/>
        <a:lstStyle/>
        <a:p>
          <a:endParaRPr lang="es-AR"/>
        </a:p>
      </dgm:t>
    </dgm:pt>
    <dgm:pt modelId="{ED47D847-10EB-4D80-BA16-C08674495054}" type="pres">
      <dgm:prSet presAssocID="{B547D593-02CA-4960-AB7F-7350F86E9790}" presName="gear3" presStyleLbl="node1" presStyleIdx="2" presStyleCnt="3"/>
      <dgm:spPr/>
      <dgm:t>
        <a:bodyPr/>
        <a:lstStyle/>
        <a:p>
          <a:endParaRPr lang="es-AR"/>
        </a:p>
      </dgm:t>
    </dgm:pt>
    <dgm:pt modelId="{DD58F572-C34A-41A6-9A42-0A006723D767}" type="pres">
      <dgm:prSet presAssocID="{B547D593-02CA-4960-AB7F-7350F86E97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62E003C-BF78-411F-9D6E-1EA2683D3BE0}" type="pres">
      <dgm:prSet presAssocID="{B547D593-02CA-4960-AB7F-7350F86E9790}" presName="gear3srcNode" presStyleLbl="node1" presStyleIdx="2" presStyleCnt="3"/>
      <dgm:spPr/>
      <dgm:t>
        <a:bodyPr/>
        <a:lstStyle/>
        <a:p>
          <a:endParaRPr lang="es-AR"/>
        </a:p>
      </dgm:t>
    </dgm:pt>
    <dgm:pt modelId="{7B3380B1-5B24-44BE-ACEE-1924FBE71798}" type="pres">
      <dgm:prSet presAssocID="{B547D593-02CA-4960-AB7F-7350F86E9790}" presName="gear3dstNode" presStyleLbl="node1" presStyleIdx="2" presStyleCnt="3"/>
      <dgm:spPr/>
      <dgm:t>
        <a:bodyPr/>
        <a:lstStyle/>
        <a:p>
          <a:endParaRPr lang="es-AR"/>
        </a:p>
      </dgm:t>
    </dgm:pt>
    <dgm:pt modelId="{1C1AD587-26C8-4E0B-8FE6-1DC1BC4F4274}" type="pres">
      <dgm:prSet presAssocID="{44171E1A-DDA3-4A72-8D9F-EE406F95C80E}" presName="connector1" presStyleLbl="sibTrans2D1" presStyleIdx="0" presStyleCnt="3"/>
      <dgm:spPr/>
      <dgm:t>
        <a:bodyPr/>
        <a:lstStyle/>
        <a:p>
          <a:endParaRPr lang="es-AR"/>
        </a:p>
      </dgm:t>
    </dgm:pt>
    <dgm:pt modelId="{4FAD4A92-C78F-42AB-A207-DCF0A5066CD6}" type="pres">
      <dgm:prSet presAssocID="{AAB268BD-8559-4A22-882E-DA0DAD4BBA17}" presName="connector2" presStyleLbl="sibTrans2D1" presStyleIdx="1" presStyleCnt="3"/>
      <dgm:spPr/>
      <dgm:t>
        <a:bodyPr/>
        <a:lstStyle/>
        <a:p>
          <a:endParaRPr lang="es-AR"/>
        </a:p>
      </dgm:t>
    </dgm:pt>
    <dgm:pt modelId="{743008E6-7280-4B15-B240-D5893C088C57}" type="pres">
      <dgm:prSet presAssocID="{FDAD7E2F-6965-4015-AA2B-7B558CB1A28E}" presName="connector3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C19461F9-20BA-4274-ADA0-5858C02C6764}" type="presOf" srcId="{38A970BD-FF37-4751-BB99-750FB7727CB0}" destId="{963F82A2-2F5B-48AA-AD71-9A9C61A8E7D3}" srcOrd="2" destOrd="0" presId="urn:microsoft.com/office/officeart/2005/8/layout/gear1"/>
    <dgm:cxn modelId="{8A93046E-FBDF-4108-A838-9C333A691B93}" type="presOf" srcId="{AAB268BD-8559-4A22-882E-DA0DAD4BBA17}" destId="{4FAD4A92-C78F-42AB-A207-DCF0A5066CD6}" srcOrd="0" destOrd="0" presId="urn:microsoft.com/office/officeart/2005/8/layout/gear1"/>
    <dgm:cxn modelId="{3C14BA66-7EE8-42A9-AE57-E876411B68A8}" type="presOf" srcId="{38A970BD-FF37-4751-BB99-750FB7727CB0}" destId="{9FBA86CF-55D2-4941-94B3-323D0BA55285}" srcOrd="0" destOrd="0" presId="urn:microsoft.com/office/officeart/2005/8/layout/gear1"/>
    <dgm:cxn modelId="{8FCC9230-E8FB-4308-AEF7-DBE2B309CB80}" type="presOf" srcId="{B547D593-02CA-4960-AB7F-7350F86E9790}" destId="{462E003C-BF78-411F-9D6E-1EA2683D3BE0}" srcOrd="2" destOrd="0" presId="urn:microsoft.com/office/officeart/2005/8/layout/gear1"/>
    <dgm:cxn modelId="{679873AC-78CD-4CBE-92B8-6DF2C5EA7FD8}" type="presOf" srcId="{B547D593-02CA-4960-AB7F-7350F86E9790}" destId="{7B3380B1-5B24-44BE-ACEE-1924FBE71798}" srcOrd="3" destOrd="0" presId="urn:microsoft.com/office/officeart/2005/8/layout/gear1"/>
    <dgm:cxn modelId="{EEF8F3D7-0612-40A7-BA55-7D02B3BF2EEA}" srcId="{A901EBD0-7BEB-447E-859F-F3375B1FDB21}" destId="{B547D593-02CA-4960-AB7F-7350F86E9790}" srcOrd="2" destOrd="0" parTransId="{1CA16258-795C-47E7-B54F-279F78920ACF}" sibTransId="{FDAD7E2F-6965-4015-AA2B-7B558CB1A28E}"/>
    <dgm:cxn modelId="{168F8C4A-D751-44EC-9A1C-8BEB4E25E94F}" type="presOf" srcId="{11FDDC42-21FD-4C5B-9A9D-F954DF2F3512}" destId="{2740356B-662A-46A8-BD62-3EFD9E4A2572}" srcOrd="2" destOrd="0" presId="urn:microsoft.com/office/officeart/2005/8/layout/gear1"/>
    <dgm:cxn modelId="{DCEAC4A5-ECD3-4A11-9EA2-39C76012E0E3}" type="presOf" srcId="{A901EBD0-7BEB-447E-859F-F3375B1FDB21}" destId="{0CE52C5E-FEF2-43FF-9C93-9F98D8E5ACBA}" srcOrd="0" destOrd="0" presId="urn:microsoft.com/office/officeart/2005/8/layout/gear1"/>
    <dgm:cxn modelId="{0BC64379-3AFA-42D7-B8DF-F35CCC04D011}" type="presOf" srcId="{11FDDC42-21FD-4C5B-9A9D-F954DF2F3512}" destId="{B99D41AE-89BA-42EC-9767-10CC946C7E99}" srcOrd="1" destOrd="0" presId="urn:microsoft.com/office/officeart/2005/8/layout/gear1"/>
    <dgm:cxn modelId="{7D0B8847-A15C-4F71-B0A2-48F46FC2FB2A}" type="presOf" srcId="{44171E1A-DDA3-4A72-8D9F-EE406F95C80E}" destId="{1C1AD587-26C8-4E0B-8FE6-1DC1BC4F4274}" srcOrd="0" destOrd="0" presId="urn:microsoft.com/office/officeart/2005/8/layout/gear1"/>
    <dgm:cxn modelId="{A0CC4970-B7D7-4849-BEAF-C8FA6DE57BE8}" type="presOf" srcId="{B547D593-02CA-4960-AB7F-7350F86E9790}" destId="{ED47D847-10EB-4D80-BA16-C08674495054}" srcOrd="0" destOrd="0" presId="urn:microsoft.com/office/officeart/2005/8/layout/gear1"/>
    <dgm:cxn modelId="{8CF32200-562C-45AB-A828-33B0BFAA27CD}" type="presOf" srcId="{38A970BD-FF37-4751-BB99-750FB7727CB0}" destId="{EFD051EB-555D-4478-AAE2-D8363E98A76A}" srcOrd="1" destOrd="0" presId="urn:microsoft.com/office/officeart/2005/8/layout/gear1"/>
    <dgm:cxn modelId="{44DD8BDC-C3D7-47B5-AA8C-2F56156C558D}" srcId="{A901EBD0-7BEB-447E-859F-F3375B1FDB21}" destId="{11FDDC42-21FD-4C5B-9A9D-F954DF2F3512}" srcOrd="1" destOrd="0" parTransId="{5285B96F-C326-4948-BB89-B4DFA92D915B}" sibTransId="{AAB268BD-8559-4A22-882E-DA0DAD4BBA17}"/>
    <dgm:cxn modelId="{55E5811C-F0B4-40BA-B129-2E2BBC500544}" type="presOf" srcId="{FDAD7E2F-6965-4015-AA2B-7B558CB1A28E}" destId="{743008E6-7280-4B15-B240-D5893C088C57}" srcOrd="0" destOrd="0" presId="urn:microsoft.com/office/officeart/2005/8/layout/gear1"/>
    <dgm:cxn modelId="{406CD820-04DC-4453-84D1-7CD3BEFAB5F7}" type="presOf" srcId="{B547D593-02CA-4960-AB7F-7350F86E9790}" destId="{DD58F572-C34A-41A6-9A42-0A006723D767}" srcOrd="1" destOrd="0" presId="urn:microsoft.com/office/officeart/2005/8/layout/gear1"/>
    <dgm:cxn modelId="{2954B1A0-111F-4F66-8E44-9CED2E601A92}" type="presOf" srcId="{11FDDC42-21FD-4C5B-9A9D-F954DF2F3512}" destId="{7F496436-6590-4BE4-BAE7-622D4D1A24C4}" srcOrd="0" destOrd="0" presId="urn:microsoft.com/office/officeart/2005/8/layout/gear1"/>
    <dgm:cxn modelId="{49B8CA8C-4A8D-414D-A076-E4E2D561E6F3}" srcId="{A901EBD0-7BEB-447E-859F-F3375B1FDB21}" destId="{38A970BD-FF37-4751-BB99-750FB7727CB0}" srcOrd="0" destOrd="0" parTransId="{981F9BE4-37B4-4272-8250-F73DD7BB5329}" sibTransId="{44171E1A-DDA3-4A72-8D9F-EE406F95C80E}"/>
    <dgm:cxn modelId="{343DBCD4-0DF0-4337-B167-6F741A657E2B}" type="presParOf" srcId="{0CE52C5E-FEF2-43FF-9C93-9F98D8E5ACBA}" destId="{9FBA86CF-55D2-4941-94B3-323D0BA55285}" srcOrd="0" destOrd="0" presId="urn:microsoft.com/office/officeart/2005/8/layout/gear1"/>
    <dgm:cxn modelId="{DAB9AABD-B19F-4F0D-9C2E-74953E34604B}" type="presParOf" srcId="{0CE52C5E-FEF2-43FF-9C93-9F98D8E5ACBA}" destId="{EFD051EB-555D-4478-AAE2-D8363E98A76A}" srcOrd="1" destOrd="0" presId="urn:microsoft.com/office/officeart/2005/8/layout/gear1"/>
    <dgm:cxn modelId="{D291BB4B-C8FF-4EB9-91CC-C6C03237D492}" type="presParOf" srcId="{0CE52C5E-FEF2-43FF-9C93-9F98D8E5ACBA}" destId="{963F82A2-2F5B-48AA-AD71-9A9C61A8E7D3}" srcOrd="2" destOrd="0" presId="urn:microsoft.com/office/officeart/2005/8/layout/gear1"/>
    <dgm:cxn modelId="{CE62EDEC-F41D-41A7-87B5-32C6BE265137}" type="presParOf" srcId="{0CE52C5E-FEF2-43FF-9C93-9F98D8E5ACBA}" destId="{7F496436-6590-4BE4-BAE7-622D4D1A24C4}" srcOrd="3" destOrd="0" presId="urn:microsoft.com/office/officeart/2005/8/layout/gear1"/>
    <dgm:cxn modelId="{F99CC21A-9A75-4D62-B5C7-A51AB987982A}" type="presParOf" srcId="{0CE52C5E-FEF2-43FF-9C93-9F98D8E5ACBA}" destId="{B99D41AE-89BA-42EC-9767-10CC946C7E99}" srcOrd="4" destOrd="0" presId="urn:microsoft.com/office/officeart/2005/8/layout/gear1"/>
    <dgm:cxn modelId="{26080A00-6A7A-4734-9C83-0A3A3CB7CD4B}" type="presParOf" srcId="{0CE52C5E-FEF2-43FF-9C93-9F98D8E5ACBA}" destId="{2740356B-662A-46A8-BD62-3EFD9E4A2572}" srcOrd="5" destOrd="0" presId="urn:microsoft.com/office/officeart/2005/8/layout/gear1"/>
    <dgm:cxn modelId="{BEB68E75-2E51-44D3-BD38-8B3830608527}" type="presParOf" srcId="{0CE52C5E-FEF2-43FF-9C93-9F98D8E5ACBA}" destId="{ED47D847-10EB-4D80-BA16-C08674495054}" srcOrd="6" destOrd="0" presId="urn:microsoft.com/office/officeart/2005/8/layout/gear1"/>
    <dgm:cxn modelId="{98D452FF-665B-4774-9541-B2E84F47DDAB}" type="presParOf" srcId="{0CE52C5E-FEF2-43FF-9C93-9F98D8E5ACBA}" destId="{DD58F572-C34A-41A6-9A42-0A006723D767}" srcOrd="7" destOrd="0" presId="urn:microsoft.com/office/officeart/2005/8/layout/gear1"/>
    <dgm:cxn modelId="{7B6131E8-8DCF-45BA-BE81-5F800F5EC65B}" type="presParOf" srcId="{0CE52C5E-FEF2-43FF-9C93-9F98D8E5ACBA}" destId="{462E003C-BF78-411F-9D6E-1EA2683D3BE0}" srcOrd="8" destOrd="0" presId="urn:microsoft.com/office/officeart/2005/8/layout/gear1"/>
    <dgm:cxn modelId="{B436C7DF-D784-4DD7-B83C-1CB7B53E9749}" type="presParOf" srcId="{0CE52C5E-FEF2-43FF-9C93-9F98D8E5ACBA}" destId="{7B3380B1-5B24-44BE-ACEE-1924FBE71798}" srcOrd="9" destOrd="0" presId="urn:microsoft.com/office/officeart/2005/8/layout/gear1"/>
    <dgm:cxn modelId="{B8ACD4C6-A146-4300-82E7-8DC0302F15D1}" type="presParOf" srcId="{0CE52C5E-FEF2-43FF-9C93-9F98D8E5ACBA}" destId="{1C1AD587-26C8-4E0B-8FE6-1DC1BC4F4274}" srcOrd="10" destOrd="0" presId="urn:microsoft.com/office/officeart/2005/8/layout/gear1"/>
    <dgm:cxn modelId="{84697C21-760A-4095-A4C2-379A3EF980A8}" type="presParOf" srcId="{0CE52C5E-FEF2-43FF-9C93-9F98D8E5ACBA}" destId="{4FAD4A92-C78F-42AB-A207-DCF0A5066CD6}" srcOrd="11" destOrd="0" presId="urn:microsoft.com/office/officeart/2005/8/layout/gear1"/>
    <dgm:cxn modelId="{0E089E1F-0929-46A6-9294-E1C26AE85DC6}" type="presParOf" srcId="{0CE52C5E-FEF2-43FF-9C93-9F98D8E5ACBA}" destId="{743008E6-7280-4B15-B240-D5893C088C5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B46978-9CC5-4560-8037-78CE5156800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EBE7DCD-3314-4D36-B95C-2AE07FE34938}">
      <dgm:prSet phldrT="[Texto]" custT="1"/>
      <dgm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</dgm:spPr>
      <dgm:t>
        <a:bodyPr/>
        <a:lstStyle/>
        <a:p>
          <a:r>
            <a:rPr lang="es-AR" sz="2000" dirty="0" smtClean="0">
              <a:solidFill>
                <a:schemeClr val="bg1"/>
              </a:solidFill>
            </a:rPr>
            <a:t>FORMACIÓN GENERAL</a:t>
          </a:r>
          <a:endParaRPr lang="es-AR" sz="2000" dirty="0">
            <a:solidFill>
              <a:schemeClr val="bg1"/>
            </a:solidFill>
          </a:endParaRPr>
        </a:p>
      </dgm:t>
    </dgm:pt>
    <dgm:pt modelId="{BB83DEAB-FABB-4245-A8A9-5F3C6C0456DD}" type="parTrans" cxnId="{B3978277-7D76-42A8-90D0-C3E4C1FFFC82}">
      <dgm:prSet/>
      <dgm:spPr/>
      <dgm:t>
        <a:bodyPr/>
        <a:lstStyle/>
        <a:p>
          <a:endParaRPr lang="es-AR"/>
        </a:p>
      </dgm:t>
    </dgm:pt>
    <dgm:pt modelId="{7A14768D-AEC1-4B7F-A86A-6D94D62650C8}" type="sibTrans" cxnId="{B3978277-7D76-42A8-90D0-C3E4C1FFFC82}">
      <dgm:prSet/>
      <dgm:spPr/>
      <dgm:t>
        <a:bodyPr/>
        <a:lstStyle/>
        <a:p>
          <a:endParaRPr lang="es-AR"/>
        </a:p>
      </dgm:t>
    </dgm:pt>
    <dgm:pt modelId="{1AB1CB8F-D0FC-45B2-AD3E-C01AF2A3B3D4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AR" sz="2000" dirty="0" smtClean="0">
              <a:solidFill>
                <a:schemeClr val="bg1"/>
              </a:solidFill>
            </a:rPr>
            <a:t>CIENTFICA TECNOLÓGICA</a:t>
          </a:r>
          <a:endParaRPr lang="es-AR" sz="2000" dirty="0">
            <a:solidFill>
              <a:schemeClr val="bg1"/>
            </a:solidFill>
          </a:endParaRPr>
        </a:p>
      </dgm:t>
    </dgm:pt>
    <dgm:pt modelId="{E69CEC2A-63C0-4A38-94BC-6E7E5ACD4EF3}" type="parTrans" cxnId="{BF286B00-7046-4803-92F7-81D67200EAFC}">
      <dgm:prSet/>
      <dgm:spPr/>
      <dgm:t>
        <a:bodyPr/>
        <a:lstStyle/>
        <a:p>
          <a:endParaRPr lang="es-AR"/>
        </a:p>
      </dgm:t>
    </dgm:pt>
    <dgm:pt modelId="{DB1B12FA-595D-4473-AAD2-896033915A3B}" type="sibTrans" cxnId="{BF286B00-7046-4803-92F7-81D67200EAFC}">
      <dgm:prSet/>
      <dgm:spPr/>
      <dgm:t>
        <a:bodyPr/>
        <a:lstStyle/>
        <a:p>
          <a:endParaRPr lang="es-AR"/>
        </a:p>
      </dgm:t>
    </dgm:pt>
    <dgm:pt modelId="{DC2B7039-9336-4FE9-A99D-1CCC096C7DD0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AR" dirty="0" smtClean="0"/>
            <a:t>TECNICA ESPECÍFICA</a:t>
          </a:r>
          <a:endParaRPr lang="es-AR" dirty="0"/>
        </a:p>
      </dgm:t>
    </dgm:pt>
    <dgm:pt modelId="{FF5E1F3B-F730-4B5E-BD23-8B3914B4E4EB}" type="parTrans" cxnId="{C68DD432-504D-4D60-80BE-95BC3CBC8AC4}">
      <dgm:prSet/>
      <dgm:spPr/>
      <dgm:t>
        <a:bodyPr/>
        <a:lstStyle/>
        <a:p>
          <a:endParaRPr lang="es-AR"/>
        </a:p>
      </dgm:t>
    </dgm:pt>
    <dgm:pt modelId="{A529443C-0ECD-45DE-9033-A05F6BDC5738}" type="sibTrans" cxnId="{C68DD432-504D-4D60-80BE-95BC3CBC8AC4}">
      <dgm:prSet/>
      <dgm:spPr/>
      <dgm:t>
        <a:bodyPr/>
        <a:lstStyle/>
        <a:p>
          <a:endParaRPr lang="es-AR"/>
        </a:p>
      </dgm:t>
    </dgm:pt>
    <dgm:pt modelId="{34DAAA7D-8732-4B97-928E-F71BDAE7DB97}">
      <dgm:prSet phldrT="[Texto]" custT="1"/>
      <dgm:spPr/>
      <dgm:t>
        <a:bodyPr/>
        <a:lstStyle/>
        <a:p>
          <a:r>
            <a:rPr lang="es-ES_tradnl" sz="2800" b="1" dirty="0" smtClean="0"/>
            <a:t>Respuesta  innovadora a situaciones problemáticas de su entorno socio –productivo en comunidad escolar.</a:t>
          </a:r>
          <a:endParaRPr lang="es-AR" sz="2800" b="1" dirty="0"/>
        </a:p>
      </dgm:t>
    </dgm:pt>
    <dgm:pt modelId="{0C209DF3-44EF-4DA3-80EA-CCB5803DCCA8}" type="sibTrans" cxnId="{38841116-59F0-4BB4-8808-FECBD76AAB94}">
      <dgm:prSet/>
      <dgm:spPr/>
      <dgm:t>
        <a:bodyPr/>
        <a:lstStyle/>
        <a:p>
          <a:endParaRPr lang="es-AR"/>
        </a:p>
      </dgm:t>
    </dgm:pt>
    <dgm:pt modelId="{54896302-22A0-4901-AC5F-C5B277A183F1}" type="parTrans" cxnId="{38841116-59F0-4BB4-8808-FECBD76AAB94}">
      <dgm:prSet/>
      <dgm:spPr/>
      <dgm:t>
        <a:bodyPr/>
        <a:lstStyle/>
        <a:p>
          <a:endParaRPr lang="es-AR"/>
        </a:p>
      </dgm:t>
    </dgm:pt>
    <dgm:pt modelId="{FF42E8A3-3D71-418A-91DD-6FC96B84F22D}" type="pres">
      <dgm:prSet presAssocID="{27B46978-9CC5-4560-8037-78CE51568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BD0C093-7143-40CA-B11C-154F400AEF60}" type="pres">
      <dgm:prSet presAssocID="{27B46978-9CC5-4560-8037-78CE5156800C}" presName="ellipse" presStyleLbl="trBgShp" presStyleIdx="0" presStyleCnt="1"/>
      <dgm:spPr/>
    </dgm:pt>
    <dgm:pt modelId="{D799A01C-14B0-49F2-9690-F44A73EDAF15}" type="pres">
      <dgm:prSet presAssocID="{27B46978-9CC5-4560-8037-78CE5156800C}" presName="arrow1" presStyleLbl="fgShp" presStyleIdx="0" presStyleCnt="1" custLinFactNeighborY="-14843"/>
      <dgm:spPr/>
    </dgm:pt>
    <dgm:pt modelId="{A4901CEC-DB40-4546-B401-AF5057744A87}" type="pres">
      <dgm:prSet presAssocID="{27B46978-9CC5-4560-8037-78CE5156800C}" presName="rectangle" presStyleLbl="revTx" presStyleIdx="0" presStyleCnt="1" custScaleX="177519" custLinFactNeighborX="1815" custLinFactNeighborY="143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21742B-95BB-4EC9-9DC9-33131407FB27}" type="pres">
      <dgm:prSet presAssocID="{1AB1CB8F-D0FC-45B2-AD3E-C01AF2A3B3D4}" presName="item1" presStyleLbl="node1" presStyleIdx="0" presStyleCnt="3" custScaleX="65873" custScaleY="65439" custLinFactNeighborX="-14395" custLinFactNeighborY="2735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803B3E3-DF55-42B3-A04E-844891F902C1}" type="pres">
      <dgm:prSet presAssocID="{DC2B7039-9336-4FE9-A99D-1CCC096C7DD0}" presName="item2" presStyleLbl="node1" presStyleIdx="1" presStyleCnt="3" custScaleX="144443" custScaleY="129771" custLinFactNeighborX="1439" custLinFactNeighborY="-3289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30E1FA-72C4-417E-BC70-B6677251CD26}" type="pres">
      <dgm:prSet presAssocID="{34DAAA7D-8732-4B97-928E-F71BDAE7DB97}" presName="item3" presStyleLbl="node1" presStyleIdx="2" presStyleCnt="3" custScaleX="165532" custScaleY="146108" custLinFactNeighborX="1440" custLinFactNeighborY="3166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28AD67-150F-4B5D-916D-19CD01CBE7AA}" type="pres">
      <dgm:prSet presAssocID="{27B46978-9CC5-4560-8037-78CE5156800C}" presName="funnel" presStyleLbl="trAlignAcc1" presStyleIdx="0" presStyleCnt="1" custLinFactNeighborX="-925" custLinFactNeighborY="-1339"/>
      <dgm:spPr/>
    </dgm:pt>
  </dgm:ptLst>
  <dgm:cxnLst>
    <dgm:cxn modelId="{2089F41E-F1B6-487D-BC5B-8F4F95B330B3}" type="presOf" srcId="{DC2B7039-9336-4FE9-A99D-1CCC096C7DD0}" destId="{1321742B-95BB-4EC9-9DC9-33131407FB27}" srcOrd="0" destOrd="0" presId="urn:microsoft.com/office/officeart/2005/8/layout/funnel1"/>
    <dgm:cxn modelId="{B3978277-7D76-42A8-90D0-C3E4C1FFFC82}" srcId="{27B46978-9CC5-4560-8037-78CE5156800C}" destId="{9EBE7DCD-3314-4D36-B95C-2AE07FE34938}" srcOrd="0" destOrd="0" parTransId="{BB83DEAB-FABB-4245-A8A9-5F3C6C0456DD}" sibTransId="{7A14768D-AEC1-4B7F-A86A-6D94D62650C8}"/>
    <dgm:cxn modelId="{E65DEFCC-9B74-4184-B356-94CCDDE4417F}" type="presOf" srcId="{1AB1CB8F-D0FC-45B2-AD3E-C01AF2A3B3D4}" destId="{C803B3E3-DF55-42B3-A04E-844891F902C1}" srcOrd="0" destOrd="0" presId="urn:microsoft.com/office/officeart/2005/8/layout/funnel1"/>
    <dgm:cxn modelId="{C68DD432-504D-4D60-80BE-95BC3CBC8AC4}" srcId="{27B46978-9CC5-4560-8037-78CE5156800C}" destId="{DC2B7039-9336-4FE9-A99D-1CCC096C7DD0}" srcOrd="2" destOrd="0" parTransId="{FF5E1F3B-F730-4B5E-BD23-8B3914B4E4EB}" sibTransId="{A529443C-0ECD-45DE-9033-A05F6BDC5738}"/>
    <dgm:cxn modelId="{E5BC8248-A0D1-47A6-9F4C-FB0DDCC414C9}" type="presOf" srcId="{27B46978-9CC5-4560-8037-78CE5156800C}" destId="{FF42E8A3-3D71-418A-91DD-6FC96B84F22D}" srcOrd="0" destOrd="0" presId="urn:microsoft.com/office/officeart/2005/8/layout/funnel1"/>
    <dgm:cxn modelId="{38841116-59F0-4BB4-8808-FECBD76AAB94}" srcId="{27B46978-9CC5-4560-8037-78CE5156800C}" destId="{34DAAA7D-8732-4B97-928E-F71BDAE7DB97}" srcOrd="3" destOrd="0" parTransId="{54896302-22A0-4901-AC5F-C5B277A183F1}" sibTransId="{0C209DF3-44EF-4DA3-80EA-CCB5803DCCA8}"/>
    <dgm:cxn modelId="{5B933FFE-14BA-4194-9F98-F936DAD499F8}" type="presOf" srcId="{9EBE7DCD-3314-4D36-B95C-2AE07FE34938}" destId="{EC30E1FA-72C4-417E-BC70-B6677251CD26}" srcOrd="0" destOrd="0" presId="urn:microsoft.com/office/officeart/2005/8/layout/funnel1"/>
    <dgm:cxn modelId="{F8FF1433-0F0A-4E2F-AD37-5A50474CE17C}" type="presOf" srcId="{34DAAA7D-8732-4B97-928E-F71BDAE7DB97}" destId="{A4901CEC-DB40-4546-B401-AF5057744A87}" srcOrd="0" destOrd="0" presId="urn:microsoft.com/office/officeart/2005/8/layout/funnel1"/>
    <dgm:cxn modelId="{BF286B00-7046-4803-92F7-81D67200EAFC}" srcId="{27B46978-9CC5-4560-8037-78CE5156800C}" destId="{1AB1CB8F-D0FC-45B2-AD3E-C01AF2A3B3D4}" srcOrd="1" destOrd="0" parTransId="{E69CEC2A-63C0-4A38-94BC-6E7E5ACD4EF3}" sibTransId="{DB1B12FA-595D-4473-AAD2-896033915A3B}"/>
    <dgm:cxn modelId="{A5F16030-F302-4577-A112-C1B5BDEFEF49}" type="presParOf" srcId="{FF42E8A3-3D71-418A-91DD-6FC96B84F22D}" destId="{BBD0C093-7143-40CA-B11C-154F400AEF60}" srcOrd="0" destOrd="0" presId="urn:microsoft.com/office/officeart/2005/8/layout/funnel1"/>
    <dgm:cxn modelId="{C54C05FF-77A4-48DE-8E4F-17B53DA264E7}" type="presParOf" srcId="{FF42E8A3-3D71-418A-91DD-6FC96B84F22D}" destId="{D799A01C-14B0-49F2-9690-F44A73EDAF15}" srcOrd="1" destOrd="0" presId="urn:microsoft.com/office/officeart/2005/8/layout/funnel1"/>
    <dgm:cxn modelId="{6D0CC836-1E29-474C-99ED-95F848D0724A}" type="presParOf" srcId="{FF42E8A3-3D71-418A-91DD-6FC96B84F22D}" destId="{A4901CEC-DB40-4546-B401-AF5057744A87}" srcOrd="2" destOrd="0" presId="urn:microsoft.com/office/officeart/2005/8/layout/funnel1"/>
    <dgm:cxn modelId="{E8B78500-38D6-4098-A424-B757FEBEE562}" type="presParOf" srcId="{FF42E8A3-3D71-418A-91DD-6FC96B84F22D}" destId="{1321742B-95BB-4EC9-9DC9-33131407FB27}" srcOrd="3" destOrd="0" presId="urn:microsoft.com/office/officeart/2005/8/layout/funnel1"/>
    <dgm:cxn modelId="{1FA07A35-34CA-4EBD-8DDE-909CB4910A60}" type="presParOf" srcId="{FF42E8A3-3D71-418A-91DD-6FC96B84F22D}" destId="{C803B3E3-DF55-42B3-A04E-844891F902C1}" srcOrd="4" destOrd="0" presId="urn:microsoft.com/office/officeart/2005/8/layout/funnel1"/>
    <dgm:cxn modelId="{0B8B86A5-36E2-4C5F-9674-6FA81BE13AD4}" type="presParOf" srcId="{FF42E8A3-3D71-418A-91DD-6FC96B84F22D}" destId="{EC30E1FA-72C4-417E-BC70-B6677251CD26}" srcOrd="5" destOrd="0" presId="urn:microsoft.com/office/officeart/2005/8/layout/funnel1"/>
    <dgm:cxn modelId="{B898094C-2658-4480-90F7-9BB83CD52041}" type="presParOf" srcId="{FF42E8A3-3D71-418A-91DD-6FC96B84F22D}" destId="{9D28AD67-150F-4B5D-916D-19CD01CBE7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B46978-9CC5-4560-8037-78CE5156800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EBE7DCD-3314-4D36-B95C-2AE07FE34938}">
      <dgm:prSet phldrT="[Texto]"/>
      <dgm:spPr>
        <a:solidFill>
          <a:srgbClr val="F48CF4"/>
        </a:solidFill>
      </dgm:spPr>
      <dgm:t>
        <a:bodyPr/>
        <a:lstStyle/>
        <a:p>
          <a:r>
            <a:rPr lang="es-AR" b="1" dirty="0" smtClean="0">
              <a:solidFill>
                <a:schemeClr val="bg1"/>
              </a:solidFill>
            </a:rPr>
            <a:t>FORMACIÓN GENERAL</a:t>
          </a:r>
          <a:endParaRPr lang="es-AR" b="1" dirty="0">
            <a:solidFill>
              <a:schemeClr val="bg1"/>
            </a:solidFill>
          </a:endParaRPr>
        </a:p>
      </dgm:t>
    </dgm:pt>
    <dgm:pt modelId="{BB83DEAB-FABB-4245-A8A9-5F3C6C0456DD}" type="parTrans" cxnId="{B3978277-7D76-42A8-90D0-C3E4C1FFFC82}">
      <dgm:prSet/>
      <dgm:spPr/>
      <dgm:t>
        <a:bodyPr/>
        <a:lstStyle/>
        <a:p>
          <a:endParaRPr lang="es-AR"/>
        </a:p>
      </dgm:t>
    </dgm:pt>
    <dgm:pt modelId="{7A14768D-AEC1-4B7F-A86A-6D94D62650C8}" type="sibTrans" cxnId="{B3978277-7D76-42A8-90D0-C3E4C1FFFC82}">
      <dgm:prSet/>
      <dgm:spPr/>
      <dgm:t>
        <a:bodyPr/>
        <a:lstStyle/>
        <a:p>
          <a:endParaRPr lang="es-AR"/>
        </a:p>
      </dgm:t>
    </dgm:pt>
    <dgm:pt modelId="{1AB1CB8F-D0FC-45B2-AD3E-C01AF2A3B3D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AR" sz="1400" b="1" dirty="0" smtClean="0">
              <a:solidFill>
                <a:schemeClr val="bg1"/>
              </a:solidFill>
            </a:rPr>
            <a:t>CIENTFICA TECNOLÓGICA</a:t>
          </a:r>
          <a:endParaRPr lang="es-AR" sz="1400" b="1" dirty="0">
            <a:solidFill>
              <a:schemeClr val="bg1"/>
            </a:solidFill>
          </a:endParaRPr>
        </a:p>
      </dgm:t>
    </dgm:pt>
    <dgm:pt modelId="{E69CEC2A-63C0-4A38-94BC-6E7E5ACD4EF3}" type="parTrans" cxnId="{BF286B00-7046-4803-92F7-81D67200EAFC}">
      <dgm:prSet/>
      <dgm:spPr/>
      <dgm:t>
        <a:bodyPr/>
        <a:lstStyle/>
        <a:p>
          <a:endParaRPr lang="es-AR"/>
        </a:p>
      </dgm:t>
    </dgm:pt>
    <dgm:pt modelId="{DB1B12FA-595D-4473-AAD2-896033915A3B}" type="sibTrans" cxnId="{BF286B00-7046-4803-92F7-81D67200EAFC}">
      <dgm:prSet/>
      <dgm:spPr/>
      <dgm:t>
        <a:bodyPr/>
        <a:lstStyle/>
        <a:p>
          <a:endParaRPr lang="es-AR"/>
        </a:p>
      </dgm:t>
    </dgm:pt>
    <dgm:pt modelId="{34DAAA7D-8732-4B97-928E-F71BDAE7DB97}">
      <dgm:prSet phldrT="[Texto]" custT="1"/>
      <dgm:spPr/>
      <dgm:t>
        <a:bodyPr/>
        <a:lstStyle/>
        <a:p>
          <a:r>
            <a:rPr lang="es-ES_tradnl" sz="2800" b="1" dirty="0" smtClean="0"/>
            <a:t>Expresar la gestión del </a:t>
          </a:r>
          <a:r>
            <a:rPr lang="es-ES_tradnl" sz="2800" b="1" dirty="0" err="1" smtClean="0"/>
            <a:t>microemprendimiento</a:t>
          </a:r>
          <a:endParaRPr lang="es-AR" sz="2800" b="1" dirty="0"/>
        </a:p>
      </dgm:t>
    </dgm:pt>
    <dgm:pt modelId="{54896302-22A0-4901-AC5F-C5B277A183F1}" type="parTrans" cxnId="{38841116-59F0-4BB4-8808-FECBD76AAB94}">
      <dgm:prSet/>
      <dgm:spPr/>
      <dgm:t>
        <a:bodyPr/>
        <a:lstStyle/>
        <a:p>
          <a:endParaRPr lang="es-AR"/>
        </a:p>
      </dgm:t>
    </dgm:pt>
    <dgm:pt modelId="{0C209DF3-44EF-4DA3-80EA-CCB5803DCCA8}" type="sibTrans" cxnId="{38841116-59F0-4BB4-8808-FECBD76AAB94}">
      <dgm:prSet/>
      <dgm:spPr/>
      <dgm:t>
        <a:bodyPr/>
        <a:lstStyle/>
        <a:p>
          <a:endParaRPr lang="es-AR"/>
        </a:p>
      </dgm:t>
    </dgm:pt>
    <dgm:pt modelId="{AF60DD6D-558A-416C-B852-FAC7D2E21EA2}">
      <dgm:prSet phldrT="[Texto]" custT="1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AR" sz="2000" b="1" dirty="0" smtClean="0">
              <a:solidFill>
                <a:schemeClr val="bg1"/>
              </a:solidFill>
            </a:rPr>
            <a:t>TECNICA ESPECÍFICA</a:t>
          </a:r>
          <a:endParaRPr lang="es-AR" sz="2000" b="1" dirty="0">
            <a:solidFill>
              <a:schemeClr val="bg1"/>
            </a:solidFill>
          </a:endParaRPr>
        </a:p>
      </dgm:t>
    </dgm:pt>
    <dgm:pt modelId="{B00D3CF1-4243-4E12-9C92-2F08270E6F57}" type="sibTrans" cxnId="{5F3C9D7B-0F93-4CFB-AB70-1199D0D2C7F0}">
      <dgm:prSet/>
      <dgm:spPr/>
      <dgm:t>
        <a:bodyPr/>
        <a:lstStyle/>
        <a:p>
          <a:endParaRPr lang="es-AR"/>
        </a:p>
      </dgm:t>
    </dgm:pt>
    <dgm:pt modelId="{9F39D51B-0680-4445-BAC3-52B9F7DE5023}" type="parTrans" cxnId="{5F3C9D7B-0F93-4CFB-AB70-1199D0D2C7F0}">
      <dgm:prSet/>
      <dgm:spPr/>
      <dgm:t>
        <a:bodyPr/>
        <a:lstStyle/>
        <a:p>
          <a:endParaRPr lang="es-AR"/>
        </a:p>
      </dgm:t>
    </dgm:pt>
    <dgm:pt modelId="{FF42E8A3-3D71-418A-91DD-6FC96B84F22D}" type="pres">
      <dgm:prSet presAssocID="{27B46978-9CC5-4560-8037-78CE515680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BD0C093-7143-40CA-B11C-154F400AEF60}" type="pres">
      <dgm:prSet presAssocID="{27B46978-9CC5-4560-8037-78CE5156800C}" presName="ellipse" presStyleLbl="trBgShp" presStyleIdx="0" presStyleCnt="1" custLinFactNeighborX="690" custLinFactNeighborY="-993"/>
      <dgm:spPr/>
    </dgm:pt>
    <dgm:pt modelId="{D799A01C-14B0-49F2-9690-F44A73EDAF15}" type="pres">
      <dgm:prSet presAssocID="{27B46978-9CC5-4560-8037-78CE5156800C}" presName="arrow1" presStyleLbl="fgShp" presStyleIdx="0" presStyleCnt="1"/>
      <dgm:spPr/>
    </dgm:pt>
    <dgm:pt modelId="{A4901CEC-DB40-4546-B401-AF5057744A87}" type="pres">
      <dgm:prSet presAssocID="{27B46978-9CC5-4560-8037-78CE5156800C}" presName="rectangle" presStyleLbl="revTx" presStyleIdx="0" presStyleCnt="1" custScaleX="12267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321742B-95BB-4EC9-9DC9-33131407FB27}" type="pres">
      <dgm:prSet presAssocID="{1AB1CB8F-D0FC-45B2-AD3E-C01AF2A3B3D4}" presName="item1" presStyleLbl="node1" presStyleIdx="0" presStyleCnt="3" custScaleX="159238" custScaleY="117261" custLinFactNeighborX="35584" custLinFactNeighborY="-8843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561E29-523B-4253-8F72-67AF38D34848}" type="pres">
      <dgm:prSet presAssocID="{AF60DD6D-558A-416C-B852-FAC7D2E21EA2}" presName="item2" presStyleLbl="node1" presStyleIdx="1" presStyleCnt="3" custLinFactNeighborX="59324" custLinFactNeighborY="8503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30E1FA-72C4-417E-BC70-B6677251CD26}" type="pres">
      <dgm:prSet presAssocID="{34DAAA7D-8732-4B97-928E-F71BDAE7DB97}" presName="item3" presStyleLbl="node1" presStyleIdx="2" presStyleCnt="3" custScaleX="83627" custScaleY="71752" custLinFactX="-16764" custLinFactNeighborX="-100000" custLinFactNeighborY="1737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D28AD67-150F-4B5D-916D-19CD01CBE7AA}" type="pres">
      <dgm:prSet presAssocID="{27B46978-9CC5-4560-8037-78CE5156800C}" presName="funnel" presStyleLbl="trAlignAcc1" presStyleIdx="0" presStyleCnt="1" custLinFactNeighborX="1510" custLinFactNeighborY="-1001"/>
      <dgm:spPr/>
      <dgm:t>
        <a:bodyPr/>
        <a:lstStyle/>
        <a:p>
          <a:endParaRPr lang="es-AR"/>
        </a:p>
      </dgm:t>
    </dgm:pt>
  </dgm:ptLst>
  <dgm:cxnLst>
    <dgm:cxn modelId="{6E8F81D7-5C2E-402B-BCB8-3B0340336F1E}" type="presOf" srcId="{34DAAA7D-8732-4B97-928E-F71BDAE7DB97}" destId="{A4901CEC-DB40-4546-B401-AF5057744A87}" srcOrd="0" destOrd="0" presId="urn:microsoft.com/office/officeart/2005/8/layout/funnel1"/>
    <dgm:cxn modelId="{B3978277-7D76-42A8-90D0-C3E4C1FFFC82}" srcId="{27B46978-9CC5-4560-8037-78CE5156800C}" destId="{9EBE7DCD-3314-4D36-B95C-2AE07FE34938}" srcOrd="0" destOrd="0" parTransId="{BB83DEAB-FABB-4245-A8A9-5F3C6C0456DD}" sibTransId="{7A14768D-AEC1-4B7F-A86A-6D94D62650C8}"/>
    <dgm:cxn modelId="{38841116-59F0-4BB4-8808-FECBD76AAB94}" srcId="{27B46978-9CC5-4560-8037-78CE5156800C}" destId="{34DAAA7D-8732-4B97-928E-F71BDAE7DB97}" srcOrd="3" destOrd="0" parTransId="{54896302-22A0-4901-AC5F-C5B277A183F1}" sibTransId="{0C209DF3-44EF-4DA3-80EA-CCB5803DCCA8}"/>
    <dgm:cxn modelId="{3DBEDA62-4B77-45CA-92E2-005D0BD28D60}" type="presOf" srcId="{9EBE7DCD-3314-4D36-B95C-2AE07FE34938}" destId="{EC30E1FA-72C4-417E-BC70-B6677251CD26}" srcOrd="0" destOrd="0" presId="urn:microsoft.com/office/officeart/2005/8/layout/funnel1"/>
    <dgm:cxn modelId="{59C46B6B-B87B-4AC0-A993-362C14F63401}" type="presOf" srcId="{27B46978-9CC5-4560-8037-78CE5156800C}" destId="{FF42E8A3-3D71-418A-91DD-6FC96B84F22D}" srcOrd="0" destOrd="0" presId="urn:microsoft.com/office/officeart/2005/8/layout/funnel1"/>
    <dgm:cxn modelId="{5F3C9D7B-0F93-4CFB-AB70-1199D0D2C7F0}" srcId="{27B46978-9CC5-4560-8037-78CE5156800C}" destId="{AF60DD6D-558A-416C-B852-FAC7D2E21EA2}" srcOrd="2" destOrd="0" parTransId="{9F39D51B-0680-4445-BAC3-52B9F7DE5023}" sibTransId="{B00D3CF1-4243-4E12-9C92-2F08270E6F57}"/>
    <dgm:cxn modelId="{BF286B00-7046-4803-92F7-81D67200EAFC}" srcId="{27B46978-9CC5-4560-8037-78CE5156800C}" destId="{1AB1CB8F-D0FC-45B2-AD3E-C01AF2A3B3D4}" srcOrd="1" destOrd="0" parTransId="{E69CEC2A-63C0-4A38-94BC-6E7E5ACD4EF3}" sibTransId="{DB1B12FA-595D-4473-AAD2-896033915A3B}"/>
    <dgm:cxn modelId="{12174FF0-9E7A-42BE-A439-EB689E1409AB}" type="presOf" srcId="{1AB1CB8F-D0FC-45B2-AD3E-C01AF2A3B3D4}" destId="{32561E29-523B-4253-8F72-67AF38D34848}" srcOrd="0" destOrd="0" presId="urn:microsoft.com/office/officeart/2005/8/layout/funnel1"/>
    <dgm:cxn modelId="{9A9EA5CA-BEA9-49A5-8F1C-D64BA6131FDD}" type="presOf" srcId="{AF60DD6D-558A-416C-B852-FAC7D2E21EA2}" destId="{1321742B-95BB-4EC9-9DC9-33131407FB27}" srcOrd="0" destOrd="0" presId="urn:microsoft.com/office/officeart/2005/8/layout/funnel1"/>
    <dgm:cxn modelId="{FD13557C-959B-4F77-B2E0-E6119414D484}" type="presParOf" srcId="{FF42E8A3-3D71-418A-91DD-6FC96B84F22D}" destId="{BBD0C093-7143-40CA-B11C-154F400AEF60}" srcOrd="0" destOrd="0" presId="urn:microsoft.com/office/officeart/2005/8/layout/funnel1"/>
    <dgm:cxn modelId="{E7F133CD-11B5-40F9-B35A-4C71C0DE6347}" type="presParOf" srcId="{FF42E8A3-3D71-418A-91DD-6FC96B84F22D}" destId="{D799A01C-14B0-49F2-9690-F44A73EDAF15}" srcOrd="1" destOrd="0" presId="urn:microsoft.com/office/officeart/2005/8/layout/funnel1"/>
    <dgm:cxn modelId="{41034E3F-D58A-40CE-B9D9-797CD0C3B0D4}" type="presParOf" srcId="{FF42E8A3-3D71-418A-91DD-6FC96B84F22D}" destId="{A4901CEC-DB40-4546-B401-AF5057744A87}" srcOrd="2" destOrd="0" presId="urn:microsoft.com/office/officeart/2005/8/layout/funnel1"/>
    <dgm:cxn modelId="{9B0A9E18-C615-4DEE-AD35-8D3FC182A12D}" type="presParOf" srcId="{FF42E8A3-3D71-418A-91DD-6FC96B84F22D}" destId="{1321742B-95BB-4EC9-9DC9-33131407FB27}" srcOrd="3" destOrd="0" presId="urn:microsoft.com/office/officeart/2005/8/layout/funnel1"/>
    <dgm:cxn modelId="{B4667A49-E54D-488A-81B8-A0A54DB259DA}" type="presParOf" srcId="{FF42E8A3-3D71-418A-91DD-6FC96B84F22D}" destId="{32561E29-523B-4253-8F72-67AF38D34848}" srcOrd="4" destOrd="0" presId="urn:microsoft.com/office/officeart/2005/8/layout/funnel1"/>
    <dgm:cxn modelId="{EDA204F1-0477-4B05-9A67-D85AD5FFDF77}" type="presParOf" srcId="{FF42E8A3-3D71-418A-91DD-6FC96B84F22D}" destId="{EC30E1FA-72C4-417E-BC70-B6677251CD26}" srcOrd="5" destOrd="0" presId="urn:microsoft.com/office/officeart/2005/8/layout/funnel1"/>
    <dgm:cxn modelId="{B7629BB8-D87D-4830-B596-0E7F1648307E}" type="presParOf" srcId="{FF42E8A3-3D71-418A-91DD-6FC96B84F22D}" destId="{9D28AD67-150F-4B5D-916D-19CD01CBE7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5EB9D43-B595-4F19-BFA2-598CE81FAFAE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2C9F4141-9349-4936-9429-669CBFBDD2A5}">
      <dgm:prSet phldrT="[Texto]"/>
      <dgm:spPr>
        <a:solidFill>
          <a:schemeClr val="accent4"/>
        </a:solidFill>
      </dgm:spPr>
      <dgm:t>
        <a:bodyPr/>
        <a:lstStyle/>
        <a:p>
          <a:r>
            <a:rPr lang="es-AR" dirty="0" smtClean="0"/>
            <a:t>5° AÑO</a:t>
          </a:r>
        </a:p>
        <a:p>
          <a:r>
            <a:rPr lang="es-AR" dirty="0" smtClean="0"/>
            <a:t>PROYECTO</a:t>
          </a:r>
          <a:endParaRPr lang="es-AR" dirty="0"/>
        </a:p>
      </dgm:t>
    </dgm:pt>
    <dgm:pt modelId="{73D6445C-D53B-4598-954D-195C74EF0E68}" type="parTrans" cxnId="{F9D939BB-E9CB-488E-A4A5-EE0CE8D066AF}">
      <dgm:prSet/>
      <dgm:spPr/>
      <dgm:t>
        <a:bodyPr/>
        <a:lstStyle/>
        <a:p>
          <a:endParaRPr lang="es-AR"/>
        </a:p>
      </dgm:t>
    </dgm:pt>
    <dgm:pt modelId="{953DD5BF-33BC-42CE-B5AC-DC0E04C55183}" type="sibTrans" cxnId="{F9D939BB-E9CB-488E-A4A5-EE0CE8D066AF}">
      <dgm:prSet/>
      <dgm:spPr/>
      <dgm:t>
        <a:bodyPr/>
        <a:lstStyle/>
        <a:p>
          <a:endParaRPr lang="es-AR"/>
        </a:p>
      </dgm:t>
    </dgm:pt>
    <dgm:pt modelId="{41960EF7-FA35-4759-8BA3-20B606C4E6C1}">
      <dgm:prSet phldrT="[Texto]"/>
      <dgm:spPr>
        <a:solidFill>
          <a:schemeClr val="accent5"/>
        </a:solidFill>
      </dgm:spPr>
      <dgm:t>
        <a:bodyPr/>
        <a:lstStyle/>
        <a:p>
          <a:r>
            <a:rPr lang="es-AR" dirty="0" smtClean="0"/>
            <a:t>6° AÑO</a:t>
          </a:r>
        </a:p>
        <a:p>
          <a:r>
            <a:rPr lang="es-AR" dirty="0" smtClean="0"/>
            <a:t>MICROEMPRENDIMIENTO</a:t>
          </a:r>
          <a:endParaRPr lang="es-AR" dirty="0"/>
        </a:p>
      </dgm:t>
    </dgm:pt>
    <dgm:pt modelId="{04657D9A-22BA-410B-AE94-7963AFC71579}" type="parTrans" cxnId="{093CA4EF-74C0-4DCB-82CD-4DCBBA321A84}">
      <dgm:prSet/>
      <dgm:spPr/>
      <dgm:t>
        <a:bodyPr/>
        <a:lstStyle/>
        <a:p>
          <a:endParaRPr lang="es-AR"/>
        </a:p>
      </dgm:t>
    </dgm:pt>
    <dgm:pt modelId="{DF0141E8-876C-42DD-B94F-08B6382B2A4F}" type="sibTrans" cxnId="{093CA4EF-74C0-4DCB-82CD-4DCBBA321A84}">
      <dgm:prSet/>
      <dgm:spPr/>
      <dgm:t>
        <a:bodyPr/>
        <a:lstStyle/>
        <a:p>
          <a:endParaRPr lang="es-AR"/>
        </a:p>
      </dgm:t>
    </dgm:pt>
    <dgm:pt modelId="{09C57924-44D9-4261-AF8C-EDE92F306FB8}" type="pres">
      <dgm:prSet presAssocID="{C5EB9D43-B595-4F19-BFA2-598CE81FAFAE}" presName="Name0" presStyleCnt="0">
        <dgm:presLayoutVars>
          <dgm:dir/>
          <dgm:resizeHandles val="exact"/>
        </dgm:presLayoutVars>
      </dgm:prSet>
      <dgm:spPr/>
    </dgm:pt>
    <dgm:pt modelId="{4CC92CAE-5178-4C04-8AC5-D9EE8C7C9A11}" type="pres">
      <dgm:prSet presAssocID="{C5EB9D43-B595-4F19-BFA2-598CE81FAFAE}" presName="fgShape" presStyleLbl="fgShp" presStyleIdx="0" presStyleCnt="1" custScaleX="108696" custScaleY="182963" custLinFactNeighborX="750" custLinFactNeighborY="12423"/>
      <dgm:spPr>
        <a:prstGeom prst="notchedRightArrow">
          <a:avLst/>
        </a:prstGeom>
        <a:solidFill>
          <a:schemeClr val="bg2">
            <a:lumMod val="60000"/>
            <a:lumOff val="40000"/>
          </a:schemeClr>
        </a:solidFill>
      </dgm:spPr>
    </dgm:pt>
    <dgm:pt modelId="{A25CE1C4-C022-41B7-BD58-ACC007E94576}" type="pres">
      <dgm:prSet presAssocID="{C5EB9D43-B595-4F19-BFA2-598CE81FAFAE}" presName="linComp" presStyleCnt="0"/>
      <dgm:spPr/>
    </dgm:pt>
    <dgm:pt modelId="{6ABFB670-DAA9-4583-B52F-582CF571D86E}" type="pres">
      <dgm:prSet presAssocID="{2C9F4141-9349-4936-9429-669CBFBDD2A5}" presName="compNode" presStyleCnt="0"/>
      <dgm:spPr/>
    </dgm:pt>
    <dgm:pt modelId="{9F2B7D9E-F2CD-4B48-921E-B6E6F281B419}" type="pres">
      <dgm:prSet presAssocID="{2C9F4141-9349-4936-9429-669CBFBDD2A5}" presName="bkgdShape" presStyleLbl="node1" presStyleIdx="0" presStyleCnt="2"/>
      <dgm:spPr/>
      <dgm:t>
        <a:bodyPr/>
        <a:lstStyle/>
        <a:p>
          <a:endParaRPr lang="es-AR"/>
        </a:p>
      </dgm:t>
    </dgm:pt>
    <dgm:pt modelId="{8438A2D7-7ACA-4419-91B4-F48D2D0AE317}" type="pres">
      <dgm:prSet presAssocID="{2C9F4141-9349-4936-9429-669CBFBDD2A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B448D9-2858-4304-8E16-88EE8284278E}" type="pres">
      <dgm:prSet presAssocID="{2C9F4141-9349-4936-9429-669CBFBDD2A5}" presName="invisiNode" presStyleLbl="node1" presStyleIdx="0" presStyleCnt="2"/>
      <dgm:spPr/>
    </dgm:pt>
    <dgm:pt modelId="{7862BFD2-F502-40E1-92C0-F85CF58A270A}" type="pres">
      <dgm:prSet presAssocID="{2C9F4141-9349-4936-9429-669CBFBDD2A5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DC654CE-C67D-4EE3-87C0-37AD9F402EFF}" type="pres">
      <dgm:prSet presAssocID="{953DD5BF-33BC-42CE-B5AC-DC0E04C55183}" presName="sibTrans" presStyleLbl="sibTrans2D1" presStyleIdx="0" presStyleCnt="0"/>
      <dgm:spPr/>
      <dgm:t>
        <a:bodyPr/>
        <a:lstStyle/>
        <a:p>
          <a:endParaRPr lang="es-AR"/>
        </a:p>
      </dgm:t>
    </dgm:pt>
    <dgm:pt modelId="{A96EB7FC-B040-4702-9064-FAA2EFE158A7}" type="pres">
      <dgm:prSet presAssocID="{41960EF7-FA35-4759-8BA3-20B606C4E6C1}" presName="compNode" presStyleCnt="0"/>
      <dgm:spPr/>
    </dgm:pt>
    <dgm:pt modelId="{D3AE8043-9CF1-42FC-A688-C25451EB0EEB}" type="pres">
      <dgm:prSet presAssocID="{41960EF7-FA35-4759-8BA3-20B606C4E6C1}" presName="bkgdShape" presStyleLbl="node1" presStyleIdx="1" presStyleCnt="2"/>
      <dgm:spPr/>
      <dgm:t>
        <a:bodyPr/>
        <a:lstStyle/>
        <a:p>
          <a:endParaRPr lang="es-AR"/>
        </a:p>
      </dgm:t>
    </dgm:pt>
    <dgm:pt modelId="{702754A5-A8CD-43E7-82C1-F6F0D61C05A4}" type="pres">
      <dgm:prSet presAssocID="{41960EF7-FA35-4759-8BA3-20B606C4E6C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98BF3E3-E2D8-4063-A62E-3528C52AD8B0}" type="pres">
      <dgm:prSet presAssocID="{41960EF7-FA35-4759-8BA3-20B606C4E6C1}" presName="invisiNode" presStyleLbl="node1" presStyleIdx="1" presStyleCnt="2"/>
      <dgm:spPr/>
    </dgm:pt>
    <dgm:pt modelId="{3F9F8E8B-6FFC-4877-87F9-F3776E69C36E}" type="pres">
      <dgm:prSet presAssocID="{41960EF7-FA35-4759-8BA3-20B606C4E6C1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A38D8ED-5E3D-484D-B7CF-4E05B4E059E2}" type="presOf" srcId="{41960EF7-FA35-4759-8BA3-20B606C4E6C1}" destId="{702754A5-A8CD-43E7-82C1-F6F0D61C05A4}" srcOrd="1" destOrd="0" presId="urn:microsoft.com/office/officeart/2005/8/layout/hList7#1"/>
    <dgm:cxn modelId="{02686AAA-5B85-4DD3-911F-C2C7415AC388}" type="presOf" srcId="{2C9F4141-9349-4936-9429-669CBFBDD2A5}" destId="{9F2B7D9E-F2CD-4B48-921E-B6E6F281B419}" srcOrd="0" destOrd="0" presId="urn:microsoft.com/office/officeart/2005/8/layout/hList7#1"/>
    <dgm:cxn modelId="{D8CC9C97-F535-4FA4-89BB-5733BBB99461}" type="presOf" srcId="{41960EF7-FA35-4759-8BA3-20B606C4E6C1}" destId="{D3AE8043-9CF1-42FC-A688-C25451EB0EEB}" srcOrd="0" destOrd="0" presId="urn:microsoft.com/office/officeart/2005/8/layout/hList7#1"/>
    <dgm:cxn modelId="{CCC99615-CCB9-459D-BDC2-566CD3B3EDC1}" type="presOf" srcId="{C5EB9D43-B595-4F19-BFA2-598CE81FAFAE}" destId="{09C57924-44D9-4261-AF8C-EDE92F306FB8}" srcOrd="0" destOrd="0" presId="urn:microsoft.com/office/officeart/2005/8/layout/hList7#1"/>
    <dgm:cxn modelId="{F9D939BB-E9CB-488E-A4A5-EE0CE8D066AF}" srcId="{C5EB9D43-B595-4F19-BFA2-598CE81FAFAE}" destId="{2C9F4141-9349-4936-9429-669CBFBDD2A5}" srcOrd="0" destOrd="0" parTransId="{73D6445C-D53B-4598-954D-195C74EF0E68}" sibTransId="{953DD5BF-33BC-42CE-B5AC-DC0E04C55183}"/>
    <dgm:cxn modelId="{FB211311-7E16-4FA7-A5F8-B087354F3281}" type="presOf" srcId="{953DD5BF-33BC-42CE-B5AC-DC0E04C55183}" destId="{0DC654CE-C67D-4EE3-87C0-37AD9F402EFF}" srcOrd="0" destOrd="0" presId="urn:microsoft.com/office/officeart/2005/8/layout/hList7#1"/>
    <dgm:cxn modelId="{093CA4EF-74C0-4DCB-82CD-4DCBBA321A84}" srcId="{C5EB9D43-B595-4F19-BFA2-598CE81FAFAE}" destId="{41960EF7-FA35-4759-8BA3-20B606C4E6C1}" srcOrd="1" destOrd="0" parTransId="{04657D9A-22BA-410B-AE94-7963AFC71579}" sibTransId="{DF0141E8-876C-42DD-B94F-08B6382B2A4F}"/>
    <dgm:cxn modelId="{C1F188EC-2F03-403A-8100-75D276C84D16}" type="presOf" srcId="{2C9F4141-9349-4936-9429-669CBFBDD2A5}" destId="{8438A2D7-7ACA-4419-91B4-F48D2D0AE317}" srcOrd="1" destOrd="0" presId="urn:microsoft.com/office/officeart/2005/8/layout/hList7#1"/>
    <dgm:cxn modelId="{E0F00EB2-6AC4-44CC-B174-8BCD27622365}" type="presParOf" srcId="{09C57924-44D9-4261-AF8C-EDE92F306FB8}" destId="{4CC92CAE-5178-4C04-8AC5-D9EE8C7C9A11}" srcOrd="0" destOrd="0" presId="urn:microsoft.com/office/officeart/2005/8/layout/hList7#1"/>
    <dgm:cxn modelId="{D2517F33-0F72-40A8-BF1A-577313A90187}" type="presParOf" srcId="{09C57924-44D9-4261-AF8C-EDE92F306FB8}" destId="{A25CE1C4-C022-41B7-BD58-ACC007E94576}" srcOrd="1" destOrd="0" presId="urn:microsoft.com/office/officeart/2005/8/layout/hList7#1"/>
    <dgm:cxn modelId="{054E8B59-A8AD-416E-935F-329D626BBEA7}" type="presParOf" srcId="{A25CE1C4-C022-41B7-BD58-ACC007E94576}" destId="{6ABFB670-DAA9-4583-B52F-582CF571D86E}" srcOrd="0" destOrd="0" presId="urn:microsoft.com/office/officeart/2005/8/layout/hList7#1"/>
    <dgm:cxn modelId="{B940C9AB-67D8-4E46-84DE-CAD82B94410D}" type="presParOf" srcId="{6ABFB670-DAA9-4583-B52F-582CF571D86E}" destId="{9F2B7D9E-F2CD-4B48-921E-B6E6F281B419}" srcOrd="0" destOrd="0" presId="urn:microsoft.com/office/officeart/2005/8/layout/hList7#1"/>
    <dgm:cxn modelId="{D09ECE8E-D9D3-48DB-8413-D90670EF9B98}" type="presParOf" srcId="{6ABFB670-DAA9-4583-B52F-582CF571D86E}" destId="{8438A2D7-7ACA-4419-91B4-F48D2D0AE317}" srcOrd="1" destOrd="0" presId="urn:microsoft.com/office/officeart/2005/8/layout/hList7#1"/>
    <dgm:cxn modelId="{B79A2681-25F9-45BA-A622-E0959DA5EFF8}" type="presParOf" srcId="{6ABFB670-DAA9-4583-B52F-582CF571D86E}" destId="{92B448D9-2858-4304-8E16-88EE8284278E}" srcOrd="2" destOrd="0" presId="urn:microsoft.com/office/officeart/2005/8/layout/hList7#1"/>
    <dgm:cxn modelId="{BCD89BAA-96B5-4FD1-AE70-70CB7CE6E1D7}" type="presParOf" srcId="{6ABFB670-DAA9-4583-B52F-582CF571D86E}" destId="{7862BFD2-F502-40E1-92C0-F85CF58A270A}" srcOrd="3" destOrd="0" presId="urn:microsoft.com/office/officeart/2005/8/layout/hList7#1"/>
    <dgm:cxn modelId="{C06AD6E1-AEDB-4ACE-A726-E1F2135F7E80}" type="presParOf" srcId="{A25CE1C4-C022-41B7-BD58-ACC007E94576}" destId="{0DC654CE-C67D-4EE3-87C0-37AD9F402EFF}" srcOrd="1" destOrd="0" presId="urn:microsoft.com/office/officeart/2005/8/layout/hList7#1"/>
    <dgm:cxn modelId="{6A164B0A-DBA7-42B6-8ADC-DA17C66CC214}" type="presParOf" srcId="{A25CE1C4-C022-41B7-BD58-ACC007E94576}" destId="{A96EB7FC-B040-4702-9064-FAA2EFE158A7}" srcOrd="2" destOrd="0" presId="urn:microsoft.com/office/officeart/2005/8/layout/hList7#1"/>
    <dgm:cxn modelId="{9C5BE49D-7D10-49C0-AB93-9FA0E6B8BF36}" type="presParOf" srcId="{A96EB7FC-B040-4702-9064-FAA2EFE158A7}" destId="{D3AE8043-9CF1-42FC-A688-C25451EB0EEB}" srcOrd="0" destOrd="0" presId="urn:microsoft.com/office/officeart/2005/8/layout/hList7#1"/>
    <dgm:cxn modelId="{63C13662-D391-4997-B629-E681232D4FA6}" type="presParOf" srcId="{A96EB7FC-B040-4702-9064-FAA2EFE158A7}" destId="{702754A5-A8CD-43E7-82C1-F6F0D61C05A4}" srcOrd="1" destOrd="0" presId="urn:microsoft.com/office/officeart/2005/8/layout/hList7#1"/>
    <dgm:cxn modelId="{C0A12CD9-023C-4C00-973F-0730CE139455}" type="presParOf" srcId="{A96EB7FC-B040-4702-9064-FAA2EFE158A7}" destId="{A98BF3E3-E2D8-4063-A62E-3528C52AD8B0}" srcOrd="2" destOrd="0" presId="urn:microsoft.com/office/officeart/2005/8/layout/hList7#1"/>
    <dgm:cxn modelId="{B344AA1B-1E1A-4692-8790-8725D0E1F796}" type="presParOf" srcId="{A96EB7FC-B040-4702-9064-FAA2EFE158A7}" destId="{3F9F8E8B-6FFC-4877-87F9-F3776E69C36E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AE661-91A4-4E69-969B-D915AF4E73C6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C86333C0-4DC3-4E38-8457-9B4E66BC2B47}">
      <dgm:prSet phldrT="[Texto]"/>
      <dgm:spPr/>
      <dgm:t>
        <a:bodyPr/>
        <a:lstStyle/>
        <a:p>
          <a:r>
            <a:rPr lang="es-AR" b="1" i="0" baseline="0" dirty="0" smtClean="0"/>
            <a:t>GENERAR Y/O PARTICIPAR EN MICROEMPRENIDIMIENTOS </a:t>
          </a:r>
          <a:endParaRPr lang="es-AR" b="1" i="0" baseline="0" dirty="0"/>
        </a:p>
      </dgm:t>
    </dgm:pt>
    <dgm:pt modelId="{C67A67A2-5F76-4E9F-92F4-B9D12989F84D}" type="parTrans" cxnId="{656FF70B-FBA6-4A13-BE34-A996F501E59E}">
      <dgm:prSet/>
      <dgm:spPr/>
      <dgm:t>
        <a:bodyPr/>
        <a:lstStyle/>
        <a:p>
          <a:endParaRPr lang="es-AR"/>
        </a:p>
      </dgm:t>
    </dgm:pt>
    <dgm:pt modelId="{B66E82F8-6AF8-4D13-93C5-DD7842A9F699}" type="sibTrans" cxnId="{656FF70B-FBA6-4A13-BE34-A996F501E59E}">
      <dgm:prSet/>
      <dgm:spPr/>
      <dgm:t>
        <a:bodyPr/>
        <a:lstStyle/>
        <a:p>
          <a:endParaRPr lang="es-AR"/>
        </a:p>
      </dgm:t>
    </dgm:pt>
    <dgm:pt modelId="{BDE3CBD9-2096-4937-B480-D857CA4A09BD}">
      <dgm:prSet phldrT="[Texto]"/>
      <dgm:spPr/>
      <dgm:t>
        <a:bodyPr/>
        <a:lstStyle/>
        <a:p>
          <a:r>
            <a:rPr lang="es-AR" dirty="0" smtClean="0"/>
            <a:t>DISEÑAR MODIFICACIONES DE PROCESOS, PRODUCTOS Y MÉTODOS DE ANALISIS</a:t>
          </a:r>
          <a:endParaRPr lang="es-AR" dirty="0"/>
        </a:p>
      </dgm:t>
    </dgm:pt>
    <dgm:pt modelId="{71D73338-DD69-4180-9E5E-566B85C84702}" type="parTrans" cxnId="{68012A77-34D1-40F9-A8A0-47BFBAFD1D8A}">
      <dgm:prSet/>
      <dgm:spPr/>
      <dgm:t>
        <a:bodyPr/>
        <a:lstStyle/>
        <a:p>
          <a:endParaRPr lang="es-AR"/>
        </a:p>
      </dgm:t>
    </dgm:pt>
    <dgm:pt modelId="{F11A5BF2-7AE6-4CCA-9592-246E2A09D367}" type="sibTrans" cxnId="{68012A77-34D1-40F9-A8A0-47BFBAFD1D8A}">
      <dgm:prSet/>
      <dgm:spPr/>
      <dgm:t>
        <a:bodyPr/>
        <a:lstStyle/>
        <a:p>
          <a:endParaRPr lang="es-AR"/>
        </a:p>
      </dgm:t>
    </dgm:pt>
    <dgm:pt modelId="{8923B556-CD06-497A-8D74-9BD689F2C894}">
      <dgm:prSet phldrT="[Texto]"/>
      <dgm:spPr/>
      <dgm:t>
        <a:bodyPr/>
        <a:lstStyle/>
        <a:p>
          <a:r>
            <a:rPr lang="es-AR" dirty="0" smtClean="0"/>
            <a:t>OPERAR, CONTROLAR Y OPTIMIZAR PLANTAS INDUSTRIALES</a:t>
          </a:r>
          <a:endParaRPr lang="es-AR" dirty="0"/>
        </a:p>
      </dgm:t>
    </dgm:pt>
    <dgm:pt modelId="{317AA07C-C9A0-4F92-9E94-03914414CDF5}" type="parTrans" cxnId="{B33369D3-6633-40B7-A4B5-5160FE4AAC12}">
      <dgm:prSet/>
      <dgm:spPr/>
      <dgm:t>
        <a:bodyPr/>
        <a:lstStyle/>
        <a:p>
          <a:endParaRPr lang="es-AR"/>
        </a:p>
      </dgm:t>
    </dgm:pt>
    <dgm:pt modelId="{A2EC9536-F8AF-47DE-9DEA-EACFDE087281}" type="sibTrans" cxnId="{B33369D3-6633-40B7-A4B5-5160FE4AAC12}">
      <dgm:prSet/>
      <dgm:spPr/>
      <dgm:t>
        <a:bodyPr/>
        <a:lstStyle/>
        <a:p>
          <a:endParaRPr lang="es-AR"/>
        </a:p>
      </dgm:t>
    </dgm:pt>
    <dgm:pt modelId="{65070966-C656-4B69-8560-46AFE14D90AD}">
      <dgm:prSet phldrT="[Texto]"/>
      <dgm:spPr/>
      <dgm:t>
        <a:bodyPr/>
        <a:lstStyle/>
        <a:p>
          <a:r>
            <a:rPr lang="es-AR" dirty="0" smtClean="0"/>
            <a:t>COMERCIALIZAR , SELECCIONAR Y ABASTECER INSUMOS</a:t>
          </a:r>
          <a:endParaRPr lang="es-AR" dirty="0"/>
        </a:p>
      </dgm:t>
    </dgm:pt>
    <dgm:pt modelId="{DAAE3956-D9F6-4BD9-9F03-AD8CF2738A9B}" type="parTrans" cxnId="{97D07668-030A-4C8D-B8F4-0043BA0C8A8F}">
      <dgm:prSet/>
      <dgm:spPr/>
      <dgm:t>
        <a:bodyPr/>
        <a:lstStyle/>
        <a:p>
          <a:endParaRPr lang="es-AR"/>
        </a:p>
      </dgm:t>
    </dgm:pt>
    <dgm:pt modelId="{E73CADF1-4FAA-40AC-98A4-16615B571CD8}" type="sibTrans" cxnId="{97D07668-030A-4C8D-B8F4-0043BA0C8A8F}">
      <dgm:prSet/>
      <dgm:spPr/>
      <dgm:t>
        <a:bodyPr/>
        <a:lstStyle/>
        <a:p>
          <a:endParaRPr lang="es-AR"/>
        </a:p>
      </dgm:t>
    </dgm:pt>
    <dgm:pt modelId="{7675849F-7EFC-4077-A37C-C4DF0F8AA335}">
      <dgm:prSet phldrT="[Texto]"/>
      <dgm:spPr/>
      <dgm:t>
        <a:bodyPr/>
        <a:lstStyle/>
        <a:p>
          <a:r>
            <a:rPr lang="es-AR" dirty="0" smtClean="0"/>
            <a:t>REALIZAR , INTERPRETAR ANALISIS Y ENSAYOS EN </a:t>
          </a:r>
          <a:r>
            <a:rPr lang="es-AR" i="0" dirty="0" smtClean="0"/>
            <a:t>primas, insumos, materiales en proceso, productos, emisiones y </a:t>
          </a:r>
          <a:r>
            <a:rPr lang="es-AR" i="0" dirty="0" smtClean="0">
              <a:solidFill>
                <a:schemeClr val="tx1"/>
              </a:solidFill>
            </a:rPr>
            <a:t>medio ambiente</a:t>
          </a:r>
          <a:r>
            <a:rPr lang="es-AR" i="0" dirty="0" smtClean="0"/>
            <a:t/>
          </a:r>
          <a:br>
            <a:rPr lang="es-AR" i="0" dirty="0" smtClean="0"/>
          </a:br>
          <a:r>
            <a:rPr lang="es-AR" i="0" dirty="0" smtClean="0"/>
            <a:t/>
          </a:r>
          <a:br>
            <a:rPr lang="es-AR" i="0" dirty="0" smtClean="0"/>
          </a:br>
          <a:endParaRPr lang="es-AR" dirty="0"/>
        </a:p>
      </dgm:t>
    </dgm:pt>
    <dgm:pt modelId="{D00A91CF-BBC4-4E5F-BE01-D05B2880B545}" type="parTrans" cxnId="{6BE54197-E5E1-4350-88EE-B7B96DA964E9}">
      <dgm:prSet/>
      <dgm:spPr/>
      <dgm:t>
        <a:bodyPr/>
        <a:lstStyle/>
        <a:p>
          <a:endParaRPr lang="es-AR"/>
        </a:p>
      </dgm:t>
    </dgm:pt>
    <dgm:pt modelId="{5C200BFF-9588-4A79-9F59-3EA454B99BBF}" type="sibTrans" cxnId="{6BE54197-E5E1-4350-88EE-B7B96DA964E9}">
      <dgm:prSet/>
      <dgm:spPr/>
      <dgm:t>
        <a:bodyPr/>
        <a:lstStyle/>
        <a:p>
          <a:endParaRPr lang="es-AR"/>
        </a:p>
      </dgm:t>
    </dgm:pt>
    <dgm:pt modelId="{A0D9C446-3170-4A8F-91FD-76CBE0BFBA44}" type="pres">
      <dgm:prSet presAssocID="{14DAE661-91A4-4E69-969B-D915AF4E73C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4E24815-58D5-4940-8622-3DC44C75110D}" type="pres">
      <dgm:prSet presAssocID="{14DAE661-91A4-4E69-969B-D915AF4E73C6}" presName="matrix" presStyleCnt="0"/>
      <dgm:spPr/>
    </dgm:pt>
    <dgm:pt modelId="{7EFB27B2-795A-49EC-A532-AAB22D5961D2}" type="pres">
      <dgm:prSet presAssocID="{14DAE661-91A4-4E69-969B-D915AF4E73C6}" presName="tile1" presStyleLbl="node1" presStyleIdx="0" presStyleCnt="4"/>
      <dgm:spPr/>
      <dgm:t>
        <a:bodyPr/>
        <a:lstStyle/>
        <a:p>
          <a:endParaRPr lang="es-AR"/>
        </a:p>
      </dgm:t>
    </dgm:pt>
    <dgm:pt modelId="{A5787877-8754-4627-A159-B208FDB35575}" type="pres">
      <dgm:prSet presAssocID="{14DAE661-91A4-4E69-969B-D915AF4E73C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8F6F126-CDE6-4937-92BF-A8A3310C6050}" type="pres">
      <dgm:prSet presAssocID="{14DAE661-91A4-4E69-969B-D915AF4E73C6}" presName="tile2" presStyleLbl="node1" presStyleIdx="1" presStyleCnt="4"/>
      <dgm:spPr/>
      <dgm:t>
        <a:bodyPr/>
        <a:lstStyle/>
        <a:p>
          <a:endParaRPr lang="es-AR"/>
        </a:p>
      </dgm:t>
    </dgm:pt>
    <dgm:pt modelId="{B8BB4E39-A014-4920-BC73-60F28403052B}" type="pres">
      <dgm:prSet presAssocID="{14DAE661-91A4-4E69-969B-D915AF4E73C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C27717-C71B-47C2-92B4-526053EA9F63}" type="pres">
      <dgm:prSet presAssocID="{14DAE661-91A4-4E69-969B-D915AF4E73C6}" presName="tile3" presStyleLbl="node1" presStyleIdx="2" presStyleCnt="4"/>
      <dgm:spPr/>
      <dgm:t>
        <a:bodyPr/>
        <a:lstStyle/>
        <a:p>
          <a:endParaRPr lang="es-AR"/>
        </a:p>
      </dgm:t>
    </dgm:pt>
    <dgm:pt modelId="{F075CD77-593F-4EFE-8189-04D5E1C4B483}" type="pres">
      <dgm:prSet presAssocID="{14DAE661-91A4-4E69-969B-D915AF4E73C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78A32A7-DED8-4EC8-B144-39CF506C8148}" type="pres">
      <dgm:prSet presAssocID="{14DAE661-91A4-4E69-969B-D915AF4E73C6}" presName="tile4" presStyleLbl="node1" presStyleIdx="3" presStyleCnt="4"/>
      <dgm:spPr/>
      <dgm:t>
        <a:bodyPr/>
        <a:lstStyle/>
        <a:p>
          <a:endParaRPr lang="es-AR"/>
        </a:p>
      </dgm:t>
    </dgm:pt>
    <dgm:pt modelId="{436CCED7-6E6E-444A-BA4E-A21A4D1AAD78}" type="pres">
      <dgm:prSet presAssocID="{14DAE661-91A4-4E69-969B-D915AF4E73C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E9AD998-FB5F-4D59-85A6-BF90C142D48E}" type="pres">
      <dgm:prSet presAssocID="{14DAE661-91A4-4E69-969B-D915AF4E73C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AR"/>
        </a:p>
      </dgm:t>
    </dgm:pt>
  </dgm:ptLst>
  <dgm:cxnLst>
    <dgm:cxn modelId="{19C4FDFD-3E97-4DC5-8F8F-528AA470DE62}" type="presOf" srcId="{BDE3CBD9-2096-4937-B480-D857CA4A09BD}" destId="{7EFB27B2-795A-49EC-A532-AAB22D5961D2}" srcOrd="0" destOrd="0" presId="urn:microsoft.com/office/officeart/2005/8/layout/matrix1"/>
    <dgm:cxn modelId="{0B0A3929-A0D9-4D16-AD13-BB6D27651C48}" type="presOf" srcId="{7675849F-7EFC-4077-A37C-C4DF0F8AA335}" destId="{778A32A7-DED8-4EC8-B144-39CF506C8148}" srcOrd="0" destOrd="0" presId="urn:microsoft.com/office/officeart/2005/8/layout/matrix1"/>
    <dgm:cxn modelId="{FD83D5D1-CFA7-4E12-B01E-BAF255C1B574}" type="presOf" srcId="{BDE3CBD9-2096-4937-B480-D857CA4A09BD}" destId="{A5787877-8754-4627-A159-B208FDB35575}" srcOrd="1" destOrd="0" presId="urn:microsoft.com/office/officeart/2005/8/layout/matrix1"/>
    <dgm:cxn modelId="{68012A77-34D1-40F9-A8A0-47BFBAFD1D8A}" srcId="{C86333C0-4DC3-4E38-8457-9B4E66BC2B47}" destId="{BDE3CBD9-2096-4937-B480-D857CA4A09BD}" srcOrd="0" destOrd="0" parTransId="{71D73338-DD69-4180-9E5E-566B85C84702}" sibTransId="{F11A5BF2-7AE6-4CCA-9592-246E2A09D367}"/>
    <dgm:cxn modelId="{1BA57B88-48FF-4D76-B308-CFF2F632BE31}" type="presOf" srcId="{8923B556-CD06-497A-8D74-9BD689F2C894}" destId="{B8BB4E39-A014-4920-BC73-60F28403052B}" srcOrd="1" destOrd="0" presId="urn:microsoft.com/office/officeart/2005/8/layout/matrix1"/>
    <dgm:cxn modelId="{6BE54197-E5E1-4350-88EE-B7B96DA964E9}" srcId="{C86333C0-4DC3-4E38-8457-9B4E66BC2B47}" destId="{7675849F-7EFC-4077-A37C-C4DF0F8AA335}" srcOrd="3" destOrd="0" parTransId="{D00A91CF-BBC4-4E5F-BE01-D05B2880B545}" sibTransId="{5C200BFF-9588-4A79-9F59-3EA454B99BBF}"/>
    <dgm:cxn modelId="{2143288E-1515-45A3-8F3F-2E844694ECB4}" type="presOf" srcId="{14DAE661-91A4-4E69-969B-D915AF4E73C6}" destId="{A0D9C446-3170-4A8F-91FD-76CBE0BFBA44}" srcOrd="0" destOrd="0" presId="urn:microsoft.com/office/officeart/2005/8/layout/matrix1"/>
    <dgm:cxn modelId="{97D07668-030A-4C8D-B8F4-0043BA0C8A8F}" srcId="{C86333C0-4DC3-4E38-8457-9B4E66BC2B47}" destId="{65070966-C656-4B69-8560-46AFE14D90AD}" srcOrd="2" destOrd="0" parTransId="{DAAE3956-D9F6-4BD9-9F03-AD8CF2738A9B}" sibTransId="{E73CADF1-4FAA-40AC-98A4-16615B571CD8}"/>
    <dgm:cxn modelId="{D4FC01A2-2D0F-4AE5-B631-6C284350A36A}" type="presOf" srcId="{65070966-C656-4B69-8560-46AFE14D90AD}" destId="{F075CD77-593F-4EFE-8189-04D5E1C4B483}" srcOrd="1" destOrd="0" presId="urn:microsoft.com/office/officeart/2005/8/layout/matrix1"/>
    <dgm:cxn modelId="{656FF70B-FBA6-4A13-BE34-A996F501E59E}" srcId="{14DAE661-91A4-4E69-969B-D915AF4E73C6}" destId="{C86333C0-4DC3-4E38-8457-9B4E66BC2B47}" srcOrd="0" destOrd="0" parTransId="{C67A67A2-5F76-4E9F-92F4-B9D12989F84D}" sibTransId="{B66E82F8-6AF8-4D13-93C5-DD7842A9F699}"/>
    <dgm:cxn modelId="{7BAF1998-C490-44F5-9A9F-63E0D2600037}" type="presOf" srcId="{8923B556-CD06-497A-8D74-9BD689F2C894}" destId="{08F6F126-CDE6-4937-92BF-A8A3310C6050}" srcOrd="0" destOrd="0" presId="urn:microsoft.com/office/officeart/2005/8/layout/matrix1"/>
    <dgm:cxn modelId="{5A81DA8F-AA47-4A62-9167-4FF02A96D974}" type="presOf" srcId="{65070966-C656-4B69-8560-46AFE14D90AD}" destId="{7EC27717-C71B-47C2-92B4-526053EA9F63}" srcOrd="0" destOrd="0" presId="urn:microsoft.com/office/officeart/2005/8/layout/matrix1"/>
    <dgm:cxn modelId="{82E5DBD2-7F4D-4B47-960C-B37094390F02}" type="presOf" srcId="{C86333C0-4DC3-4E38-8457-9B4E66BC2B47}" destId="{7E9AD998-FB5F-4D59-85A6-BF90C142D48E}" srcOrd="0" destOrd="0" presId="urn:microsoft.com/office/officeart/2005/8/layout/matrix1"/>
    <dgm:cxn modelId="{B33369D3-6633-40B7-A4B5-5160FE4AAC12}" srcId="{C86333C0-4DC3-4E38-8457-9B4E66BC2B47}" destId="{8923B556-CD06-497A-8D74-9BD689F2C894}" srcOrd="1" destOrd="0" parTransId="{317AA07C-C9A0-4F92-9E94-03914414CDF5}" sibTransId="{A2EC9536-F8AF-47DE-9DEA-EACFDE087281}"/>
    <dgm:cxn modelId="{0B0FC33F-9F67-49B1-8F08-A6ACA970F3A1}" type="presOf" srcId="{7675849F-7EFC-4077-A37C-C4DF0F8AA335}" destId="{436CCED7-6E6E-444A-BA4E-A21A4D1AAD78}" srcOrd="1" destOrd="0" presId="urn:microsoft.com/office/officeart/2005/8/layout/matrix1"/>
    <dgm:cxn modelId="{4AE93CB7-92FF-4761-93DF-654838742203}" type="presParOf" srcId="{A0D9C446-3170-4A8F-91FD-76CBE0BFBA44}" destId="{C4E24815-58D5-4940-8622-3DC44C75110D}" srcOrd="0" destOrd="0" presId="urn:microsoft.com/office/officeart/2005/8/layout/matrix1"/>
    <dgm:cxn modelId="{0D5DC810-1F08-486D-AC5E-914846ACC2D6}" type="presParOf" srcId="{C4E24815-58D5-4940-8622-3DC44C75110D}" destId="{7EFB27B2-795A-49EC-A532-AAB22D5961D2}" srcOrd="0" destOrd="0" presId="urn:microsoft.com/office/officeart/2005/8/layout/matrix1"/>
    <dgm:cxn modelId="{2128B1A3-042E-41B3-BF77-5D06169F0F27}" type="presParOf" srcId="{C4E24815-58D5-4940-8622-3DC44C75110D}" destId="{A5787877-8754-4627-A159-B208FDB35575}" srcOrd="1" destOrd="0" presId="urn:microsoft.com/office/officeart/2005/8/layout/matrix1"/>
    <dgm:cxn modelId="{D9EC4F99-3054-4207-8BB9-BCD35CE9201D}" type="presParOf" srcId="{C4E24815-58D5-4940-8622-3DC44C75110D}" destId="{08F6F126-CDE6-4937-92BF-A8A3310C6050}" srcOrd="2" destOrd="0" presId="urn:microsoft.com/office/officeart/2005/8/layout/matrix1"/>
    <dgm:cxn modelId="{200D1809-C9F8-4972-BEC0-422E6CED2CFF}" type="presParOf" srcId="{C4E24815-58D5-4940-8622-3DC44C75110D}" destId="{B8BB4E39-A014-4920-BC73-60F28403052B}" srcOrd="3" destOrd="0" presId="urn:microsoft.com/office/officeart/2005/8/layout/matrix1"/>
    <dgm:cxn modelId="{A70D60FD-6C5B-4266-9C2E-3872F51CF4A3}" type="presParOf" srcId="{C4E24815-58D5-4940-8622-3DC44C75110D}" destId="{7EC27717-C71B-47C2-92B4-526053EA9F63}" srcOrd="4" destOrd="0" presId="urn:microsoft.com/office/officeart/2005/8/layout/matrix1"/>
    <dgm:cxn modelId="{0C1CB1C5-EC2E-4655-B71D-8FA616E7A8E5}" type="presParOf" srcId="{C4E24815-58D5-4940-8622-3DC44C75110D}" destId="{F075CD77-593F-4EFE-8189-04D5E1C4B483}" srcOrd="5" destOrd="0" presId="urn:microsoft.com/office/officeart/2005/8/layout/matrix1"/>
    <dgm:cxn modelId="{075BC35E-568B-4D2D-BE12-BEC5E821BD4D}" type="presParOf" srcId="{C4E24815-58D5-4940-8622-3DC44C75110D}" destId="{778A32A7-DED8-4EC8-B144-39CF506C8148}" srcOrd="6" destOrd="0" presId="urn:microsoft.com/office/officeart/2005/8/layout/matrix1"/>
    <dgm:cxn modelId="{DB0C34CE-CB7A-4589-96CC-B94C60D132FB}" type="presParOf" srcId="{C4E24815-58D5-4940-8622-3DC44C75110D}" destId="{436CCED7-6E6E-444A-BA4E-A21A4D1AAD78}" srcOrd="7" destOrd="0" presId="urn:microsoft.com/office/officeart/2005/8/layout/matrix1"/>
    <dgm:cxn modelId="{B8C8C5AA-999A-4BF5-903C-FD5A52976B33}" type="presParOf" srcId="{A0D9C446-3170-4A8F-91FD-76CBE0BFBA44}" destId="{7E9AD998-FB5F-4D59-85A6-BF90C142D48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C330D5-5352-4BF8-9A18-2AD3238157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4EBF7B5-F74C-4589-84C3-DE6C18D0BACB}">
      <dgm:prSet phldrT="[Texto]"/>
      <dgm:spPr/>
      <dgm:t>
        <a:bodyPr/>
        <a:lstStyle/>
        <a:p>
          <a:endParaRPr lang="es-AR" dirty="0"/>
        </a:p>
      </dgm:t>
    </dgm:pt>
    <dgm:pt modelId="{796BAA8E-65A2-43F8-ACF6-FABFECC309E0}" type="sibTrans" cxnId="{DFD82474-8790-477D-9840-7674F4946226}">
      <dgm:prSet/>
      <dgm:spPr/>
      <dgm:t>
        <a:bodyPr/>
        <a:lstStyle/>
        <a:p>
          <a:endParaRPr lang="es-AR"/>
        </a:p>
      </dgm:t>
    </dgm:pt>
    <dgm:pt modelId="{5B762A5C-965E-475D-850D-2936F6770E93}" type="parTrans" cxnId="{DFD82474-8790-477D-9840-7674F4946226}">
      <dgm:prSet/>
      <dgm:spPr/>
      <dgm:t>
        <a:bodyPr/>
        <a:lstStyle/>
        <a:p>
          <a:endParaRPr lang="es-AR"/>
        </a:p>
      </dgm:t>
    </dgm:pt>
    <dgm:pt modelId="{D899DDF5-156E-4652-90E9-FED03092AC7E}" type="pres">
      <dgm:prSet presAssocID="{4EC330D5-5352-4BF8-9A18-2AD3238157C6}" presName="arrowDiagram" presStyleCnt="0">
        <dgm:presLayoutVars>
          <dgm:chMax val="5"/>
          <dgm:dir/>
          <dgm:resizeHandles val="exact"/>
        </dgm:presLayoutVars>
      </dgm:prSet>
      <dgm:spPr/>
    </dgm:pt>
    <dgm:pt modelId="{0F7EBC45-8D53-490B-BACC-52F1548C9E75}" type="pres">
      <dgm:prSet presAssocID="{4EC330D5-5352-4BF8-9A18-2AD3238157C6}" presName="arrow" presStyleLbl="bgShp" presStyleIdx="0" presStyleCnt="1" custScaleX="12398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AFB3641D-6B75-4558-A79F-47EA8DC4F723}" type="pres">
      <dgm:prSet presAssocID="{4EC330D5-5352-4BF8-9A18-2AD3238157C6}" presName="arrowDiagram1" presStyleCnt="0">
        <dgm:presLayoutVars>
          <dgm:bulletEnabled val="1"/>
        </dgm:presLayoutVars>
      </dgm:prSet>
      <dgm:spPr/>
    </dgm:pt>
    <dgm:pt modelId="{697C341F-FBE7-444A-A359-EEE431FF0817}" type="pres">
      <dgm:prSet presAssocID="{C4EBF7B5-F74C-4589-84C3-DE6C18D0BACB}" presName="bullet1" presStyleLbl="node1" presStyleIdx="0" presStyleCnt="1"/>
      <dgm:spPr>
        <a:noFill/>
        <a:ln>
          <a:noFill/>
        </a:ln>
      </dgm:spPr>
    </dgm:pt>
    <dgm:pt modelId="{3C7BC640-4486-44B5-97FC-0B993E35B552}" type="pres">
      <dgm:prSet presAssocID="{C4EBF7B5-F74C-4589-84C3-DE6C18D0BACB}" presName="textBox1" presStyleLbl="revTx" presStyleIdx="0" presStyleCnt="1" custScaleX="18878" custScaleY="2167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F12A40B-86A1-4C19-9B6A-21A85534C889}" type="presOf" srcId="{C4EBF7B5-F74C-4589-84C3-DE6C18D0BACB}" destId="{3C7BC640-4486-44B5-97FC-0B993E35B552}" srcOrd="0" destOrd="0" presId="urn:microsoft.com/office/officeart/2005/8/layout/arrow2"/>
    <dgm:cxn modelId="{53092D8F-0341-4BD7-86FC-4A4C1ED4E83C}" type="presOf" srcId="{4EC330D5-5352-4BF8-9A18-2AD3238157C6}" destId="{D899DDF5-156E-4652-90E9-FED03092AC7E}" srcOrd="0" destOrd="0" presId="urn:microsoft.com/office/officeart/2005/8/layout/arrow2"/>
    <dgm:cxn modelId="{DFD82474-8790-477D-9840-7674F4946226}" srcId="{4EC330D5-5352-4BF8-9A18-2AD3238157C6}" destId="{C4EBF7B5-F74C-4589-84C3-DE6C18D0BACB}" srcOrd="0" destOrd="0" parTransId="{5B762A5C-965E-475D-850D-2936F6770E93}" sibTransId="{796BAA8E-65A2-43F8-ACF6-FABFECC309E0}"/>
    <dgm:cxn modelId="{24935FBD-068B-4FE0-9745-5ABA51C69DB0}" type="presParOf" srcId="{D899DDF5-156E-4652-90E9-FED03092AC7E}" destId="{0F7EBC45-8D53-490B-BACC-52F1548C9E75}" srcOrd="0" destOrd="0" presId="urn:microsoft.com/office/officeart/2005/8/layout/arrow2"/>
    <dgm:cxn modelId="{A821FDAC-6774-4958-9DC4-A38901A90EEA}" type="presParOf" srcId="{D899DDF5-156E-4652-90E9-FED03092AC7E}" destId="{AFB3641D-6B75-4558-A79F-47EA8DC4F723}" srcOrd="1" destOrd="0" presId="urn:microsoft.com/office/officeart/2005/8/layout/arrow2"/>
    <dgm:cxn modelId="{EBC840A5-7E3B-47B5-A661-DA7030A45E56}" type="presParOf" srcId="{AFB3641D-6B75-4558-A79F-47EA8DC4F723}" destId="{697C341F-FBE7-444A-A359-EEE431FF0817}" srcOrd="0" destOrd="0" presId="urn:microsoft.com/office/officeart/2005/8/layout/arrow2"/>
    <dgm:cxn modelId="{A91B0B28-2C18-4A57-89E4-926BE65E9C93}" type="presParOf" srcId="{AFB3641D-6B75-4558-A79F-47EA8DC4F723}" destId="{3C7BC640-4486-44B5-97FC-0B993E35B552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D4B032-8C21-4CDD-B51F-DC379FD2F373}">
      <dsp:nvSpPr>
        <dsp:cNvPr id="0" name=""/>
        <dsp:cNvSpPr/>
      </dsp:nvSpPr>
      <dsp:spPr>
        <a:xfrm>
          <a:off x="0" y="0"/>
          <a:ext cx="104417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434F5-7CB4-4725-8F12-A55AAF1ED8BB}">
      <dsp:nvSpPr>
        <dsp:cNvPr id="0" name=""/>
        <dsp:cNvSpPr/>
      </dsp:nvSpPr>
      <dsp:spPr>
        <a:xfrm>
          <a:off x="0" y="0"/>
          <a:ext cx="2088349" cy="4104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/>
            <a:t>DCP</a:t>
          </a:r>
          <a:endParaRPr lang="es-AR" sz="6500" kern="1200" dirty="0"/>
        </a:p>
      </dsp:txBody>
      <dsp:txXfrm>
        <a:off x="0" y="0"/>
        <a:ext cx="2088349" cy="4104517"/>
      </dsp:txXfrm>
    </dsp:sp>
    <dsp:sp modelId="{36557F2D-BC60-4435-B7E6-261F370E1A46}">
      <dsp:nvSpPr>
        <dsp:cNvPr id="0" name=""/>
        <dsp:cNvSpPr/>
      </dsp:nvSpPr>
      <dsp:spPr>
        <a:xfrm>
          <a:off x="2244975" y="19440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ENCUADRE GENERAL</a:t>
          </a:r>
        </a:p>
      </dsp:txBody>
      <dsp:txXfrm>
        <a:off x="2244975" y="19440"/>
        <a:ext cx="8196769" cy="388806"/>
      </dsp:txXfrm>
    </dsp:sp>
    <dsp:sp modelId="{37CBD9B7-305B-46F4-AD5E-6C7DC5677340}">
      <dsp:nvSpPr>
        <dsp:cNvPr id="0" name=""/>
        <dsp:cNvSpPr/>
      </dsp:nvSpPr>
      <dsp:spPr>
        <a:xfrm>
          <a:off x="2088348" y="408247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6CE93-C556-4978-B3CA-3913081AA431}">
      <dsp:nvSpPr>
        <dsp:cNvPr id="0" name=""/>
        <dsp:cNvSpPr/>
      </dsp:nvSpPr>
      <dsp:spPr>
        <a:xfrm>
          <a:off x="2244975" y="427687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ORGANIZACIÓN PEDAGÓGICA INSTITUCIONAL</a:t>
          </a:r>
          <a:endParaRPr lang="es-AR" sz="1800" kern="1200" dirty="0"/>
        </a:p>
      </dsp:txBody>
      <dsp:txXfrm>
        <a:off x="2244975" y="427687"/>
        <a:ext cx="8196769" cy="388806"/>
      </dsp:txXfrm>
    </dsp:sp>
    <dsp:sp modelId="{53E4F169-2F4E-4F5A-BBE4-8D50EDC50A50}">
      <dsp:nvSpPr>
        <dsp:cNvPr id="0" name=""/>
        <dsp:cNvSpPr/>
      </dsp:nvSpPr>
      <dsp:spPr>
        <a:xfrm>
          <a:off x="2088348" y="816494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567A2-11E1-40BB-BFA0-7EFFC4013B0F}">
      <dsp:nvSpPr>
        <dsp:cNvPr id="0" name=""/>
        <dsp:cNvSpPr/>
      </dsp:nvSpPr>
      <dsp:spPr>
        <a:xfrm>
          <a:off x="2244975" y="835934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PROPUESTA FORMATIVA</a:t>
          </a:r>
          <a:endParaRPr lang="es-AR" sz="1800" kern="1200" dirty="0"/>
        </a:p>
      </dsp:txBody>
      <dsp:txXfrm>
        <a:off x="2244975" y="835934"/>
        <a:ext cx="8196769" cy="388806"/>
      </dsp:txXfrm>
    </dsp:sp>
    <dsp:sp modelId="{6F7BD573-25C9-4695-BABA-1632A9337BA2}">
      <dsp:nvSpPr>
        <dsp:cNvPr id="0" name=""/>
        <dsp:cNvSpPr/>
      </dsp:nvSpPr>
      <dsp:spPr>
        <a:xfrm>
          <a:off x="2088348" y="1224741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15F15-DA3A-4F16-AA11-17F2B6DC42FB}">
      <dsp:nvSpPr>
        <dsp:cNvPr id="0" name=""/>
        <dsp:cNvSpPr/>
      </dsp:nvSpPr>
      <dsp:spPr>
        <a:xfrm>
          <a:off x="2244975" y="1244181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ETP</a:t>
          </a:r>
          <a:endParaRPr lang="es-AR" sz="1800" kern="1200" dirty="0"/>
        </a:p>
      </dsp:txBody>
      <dsp:txXfrm>
        <a:off x="2244975" y="1244181"/>
        <a:ext cx="8196769" cy="388806"/>
      </dsp:txXfrm>
    </dsp:sp>
    <dsp:sp modelId="{9CCC8A95-0CB8-41D8-891B-06AA186EBB25}">
      <dsp:nvSpPr>
        <dsp:cNvPr id="0" name=""/>
        <dsp:cNvSpPr/>
      </dsp:nvSpPr>
      <dsp:spPr>
        <a:xfrm>
          <a:off x="2088348" y="1632988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C010C-1F2B-48B7-B829-2F9FB1AC5732}">
      <dsp:nvSpPr>
        <dsp:cNvPr id="0" name=""/>
        <dsp:cNvSpPr/>
      </dsp:nvSpPr>
      <dsp:spPr>
        <a:xfrm>
          <a:off x="2244975" y="1652428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FG</a:t>
          </a:r>
          <a:endParaRPr lang="es-AR" sz="1800" kern="1200" dirty="0"/>
        </a:p>
      </dsp:txBody>
      <dsp:txXfrm>
        <a:off x="2244975" y="1652428"/>
        <a:ext cx="8196769" cy="388806"/>
      </dsp:txXfrm>
    </dsp:sp>
    <dsp:sp modelId="{2248CBE5-B275-4B88-865D-0854BDC274DD}">
      <dsp:nvSpPr>
        <dsp:cNvPr id="0" name=""/>
        <dsp:cNvSpPr/>
      </dsp:nvSpPr>
      <dsp:spPr>
        <a:xfrm>
          <a:off x="2088348" y="2041235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A1C943-912A-4A78-A9F3-172AFF535100}">
      <dsp:nvSpPr>
        <dsp:cNvPr id="0" name=""/>
        <dsp:cNvSpPr/>
      </dsp:nvSpPr>
      <dsp:spPr>
        <a:xfrm>
          <a:off x="2244975" y="2060675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FCT</a:t>
          </a:r>
          <a:endParaRPr lang="es-AR" sz="1800" kern="1200" dirty="0"/>
        </a:p>
      </dsp:txBody>
      <dsp:txXfrm>
        <a:off x="2244975" y="2060675"/>
        <a:ext cx="8196769" cy="388806"/>
      </dsp:txXfrm>
    </dsp:sp>
    <dsp:sp modelId="{446D0487-A15E-419A-93F7-215823509EAD}">
      <dsp:nvSpPr>
        <dsp:cNvPr id="0" name=""/>
        <dsp:cNvSpPr/>
      </dsp:nvSpPr>
      <dsp:spPr>
        <a:xfrm>
          <a:off x="2088348" y="2449482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D5A7C-9370-4EF2-A659-70E4BBD2FCDB}">
      <dsp:nvSpPr>
        <dsp:cNvPr id="0" name=""/>
        <dsp:cNvSpPr/>
      </dsp:nvSpPr>
      <dsp:spPr>
        <a:xfrm>
          <a:off x="2244975" y="2468923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FTE</a:t>
          </a:r>
          <a:endParaRPr lang="es-AR" sz="1800" kern="1200" dirty="0"/>
        </a:p>
      </dsp:txBody>
      <dsp:txXfrm>
        <a:off x="2244975" y="2468923"/>
        <a:ext cx="8196769" cy="388806"/>
      </dsp:txXfrm>
    </dsp:sp>
    <dsp:sp modelId="{255EE648-0F59-40AF-8643-7F24A8FECB96}">
      <dsp:nvSpPr>
        <dsp:cNvPr id="0" name=""/>
        <dsp:cNvSpPr/>
      </dsp:nvSpPr>
      <dsp:spPr>
        <a:xfrm>
          <a:off x="2088348" y="2857729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F8126-F084-46C5-A946-A0786C52D4D0}">
      <dsp:nvSpPr>
        <dsp:cNvPr id="0" name=""/>
        <dsp:cNvSpPr/>
      </dsp:nvSpPr>
      <dsp:spPr>
        <a:xfrm>
          <a:off x="2244975" y="2877170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PP</a:t>
          </a:r>
          <a:endParaRPr lang="es-AR" sz="1800" kern="1200" dirty="0"/>
        </a:p>
      </dsp:txBody>
      <dsp:txXfrm>
        <a:off x="2244975" y="2877170"/>
        <a:ext cx="8196769" cy="388806"/>
      </dsp:txXfrm>
    </dsp:sp>
    <dsp:sp modelId="{315CAF35-E654-4D3B-BAF4-CFD84DA96B1D}">
      <dsp:nvSpPr>
        <dsp:cNvPr id="0" name=""/>
        <dsp:cNvSpPr/>
      </dsp:nvSpPr>
      <dsp:spPr>
        <a:xfrm>
          <a:off x="2088348" y="3265977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C129E-0938-47A6-9D87-8F6290B6E30A}">
      <dsp:nvSpPr>
        <dsp:cNvPr id="0" name=""/>
        <dsp:cNvSpPr/>
      </dsp:nvSpPr>
      <dsp:spPr>
        <a:xfrm>
          <a:off x="2244975" y="3285417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TEMAS TRANSVERSALES</a:t>
          </a:r>
          <a:endParaRPr lang="es-AR" sz="1800" kern="1200" dirty="0"/>
        </a:p>
      </dsp:txBody>
      <dsp:txXfrm>
        <a:off x="2244975" y="3285417"/>
        <a:ext cx="8196769" cy="388806"/>
      </dsp:txXfrm>
    </dsp:sp>
    <dsp:sp modelId="{54B86A7E-5C86-4BFB-9BF7-C0F1A5633F00}">
      <dsp:nvSpPr>
        <dsp:cNvPr id="0" name=""/>
        <dsp:cNvSpPr/>
      </dsp:nvSpPr>
      <dsp:spPr>
        <a:xfrm>
          <a:off x="2088348" y="3674224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32F25-5947-460C-B43D-27EFE5C0DD74}">
      <dsp:nvSpPr>
        <dsp:cNvPr id="0" name=""/>
        <dsp:cNvSpPr/>
      </dsp:nvSpPr>
      <dsp:spPr>
        <a:xfrm>
          <a:off x="2244975" y="3693664"/>
          <a:ext cx="8196769" cy="388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BIBLIOGRAFÍA</a:t>
          </a:r>
          <a:endParaRPr lang="es-AR" sz="1800" kern="1200" dirty="0"/>
        </a:p>
      </dsp:txBody>
      <dsp:txXfrm>
        <a:off x="2244975" y="3693664"/>
        <a:ext cx="8196769" cy="388806"/>
      </dsp:txXfrm>
    </dsp:sp>
    <dsp:sp modelId="{DAE04003-DEFD-4F64-BFE0-6AE6F393D383}">
      <dsp:nvSpPr>
        <dsp:cNvPr id="0" name=""/>
        <dsp:cNvSpPr/>
      </dsp:nvSpPr>
      <dsp:spPr>
        <a:xfrm>
          <a:off x="2088348" y="4082471"/>
          <a:ext cx="83533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9AE653-F894-4F3C-8BBA-079DFD80D7A0}">
      <dsp:nvSpPr>
        <dsp:cNvPr id="0" name=""/>
        <dsp:cNvSpPr/>
      </dsp:nvSpPr>
      <dsp:spPr>
        <a:xfrm>
          <a:off x="984855" y="39018"/>
          <a:ext cx="4086693" cy="956097"/>
        </a:xfrm>
        <a:prstGeom prst="chevron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FORMACION GENERAL </a:t>
          </a:r>
          <a:endParaRPr lang="es-AR" sz="1800" b="1" kern="1200" dirty="0"/>
        </a:p>
      </dsp:txBody>
      <dsp:txXfrm>
        <a:off x="984855" y="39018"/>
        <a:ext cx="4086693" cy="956097"/>
      </dsp:txXfrm>
    </dsp:sp>
    <dsp:sp modelId="{6110D498-6785-4D8D-9F0F-C789466CA3FD}">
      <dsp:nvSpPr>
        <dsp:cNvPr id="0" name=""/>
        <dsp:cNvSpPr/>
      </dsp:nvSpPr>
      <dsp:spPr>
        <a:xfrm>
          <a:off x="4760817" y="35792"/>
          <a:ext cx="2513860" cy="9625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 2000 hs</a:t>
          </a:r>
          <a:endParaRPr lang="es-AR" sz="3400" kern="1200" dirty="0"/>
        </a:p>
      </dsp:txBody>
      <dsp:txXfrm>
        <a:off x="4760817" y="35792"/>
        <a:ext cx="2513860" cy="962549"/>
      </dsp:txXfrm>
    </dsp:sp>
    <dsp:sp modelId="{B81802A5-34D7-4396-915B-B20952B9576F}">
      <dsp:nvSpPr>
        <dsp:cNvPr id="0" name=""/>
        <dsp:cNvSpPr/>
      </dsp:nvSpPr>
      <dsp:spPr>
        <a:xfrm>
          <a:off x="7042690" y="37470"/>
          <a:ext cx="2220184" cy="102999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solidFill>
                <a:srgbClr val="FF0000"/>
              </a:solidFill>
            </a:rPr>
            <a:t>2376 hs</a:t>
          </a:r>
          <a:endParaRPr lang="es-AR" sz="2400" kern="1200" dirty="0">
            <a:solidFill>
              <a:srgbClr val="FF0000"/>
            </a:solidFill>
          </a:endParaRPr>
        </a:p>
      </dsp:txBody>
      <dsp:txXfrm>
        <a:off x="7042690" y="37470"/>
        <a:ext cx="2220184" cy="1029993"/>
      </dsp:txXfrm>
    </dsp:sp>
    <dsp:sp modelId="{9A16903F-EF6F-4C2C-8B55-AD0818FBD99F}">
      <dsp:nvSpPr>
        <dsp:cNvPr id="0" name=""/>
        <dsp:cNvSpPr/>
      </dsp:nvSpPr>
      <dsp:spPr>
        <a:xfrm>
          <a:off x="984855" y="1165917"/>
          <a:ext cx="4234936" cy="956097"/>
        </a:xfrm>
        <a:prstGeom prst="chevron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CIENTÍFICA TECNOLÓGICA</a:t>
          </a:r>
          <a:endParaRPr lang="es-AR" sz="1800" b="1" kern="1200" dirty="0"/>
        </a:p>
      </dsp:txBody>
      <dsp:txXfrm>
        <a:off x="984855" y="1165917"/>
        <a:ext cx="4234936" cy="956097"/>
      </dsp:txXfrm>
    </dsp:sp>
    <dsp:sp modelId="{8DF2DD7F-07AD-4E1B-A060-0FB3E7490517}">
      <dsp:nvSpPr>
        <dsp:cNvPr id="0" name=""/>
        <dsp:cNvSpPr/>
      </dsp:nvSpPr>
      <dsp:spPr>
        <a:xfrm>
          <a:off x="4909059" y="1179927"/>
          <a:ext cx="2486165" cy="92807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1700 hs</a:t>
          </a:r>
          <a:endParaRPr lang="es-AR" sz="3400" kern="1200" dirty="0"/>
        </a:p>
      </dsp:txBody>
      <dsp:txXfrm>
        <a:off x="4909059" y="1179927"/>
        <a:ext cx="2486165" cy="928076"/>
      </dsp:txXfrm>
    </dsp:sp>
    <dsp:sp modelId="{EDEB2461-4509-42C8-9F64-010B53E039F7}">
      <dsp:nvSpPr>
        <dsp:cNvPr id="0" name=""/>
        <dsp:cNvSpPr/>
      </dsp:nvSpPr>
      <dsp:spPr>
        <a:xfrm>
          <a:off x="7117479" y="1172900"/>
          <a:ext cx="2192548" cy="94213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solidFill>
                <a:srgbClr val="FF0000"/>
              </a:solidFill>
            </a:rPr>
            <a:t>2040 hs</a:t>
          </a:r>
          <a:endParaRPr lang="es-AR" sz="2400" kern="1200" dirty="0">
            <a:solidFill>
              <a:srgbClr val="FF0000"/>
            </a:solidFill>
          </a:endParaRPr>
        </a:p>
      </dsp:txBody>
      <dsp:txXfrm>
        <a:off x="7117479" y="1172900"/>
        <a:ext cx="2192548" cy="942130"/>
      </dsp:txXfrm>
    </dsp:sp>
    <dsp:sp modelId="{23B55B53-1084-4BA4-B738-D51D1089366D}">
      <dsp:nvSpPr>
        <dsp:cNvPr id="0" name=""/>
        <dsp:cNvSpPr/>
      </dsp:nvSpPr>
      <dsp:spPr>
        <a:xfrm>
          <a:off x="984855" y="2255868"/>
          <a:ext cx="4388652" cy="956097"/>
        </a:xfrm>
        <a:prstGeom prst="chevron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TÉCNICA ESPECIFICA</a:t>
          </a:r>
          <a:endParaRPr lang="es-AR" sz="1800" b="1" kern="1200" dirty="0"/>
        </a:p>
      </dsp:txBody>
      <dsp:txXfrm>
        <a:off x="984855" y="2255868"/>
        <a:ext cx="4388652" cy="956097"/>
      </dsp:txXfrm>
    </dsp:sp>
    <dsp:sp modelId="{301C7AE4-FF3A-4094-B179-D59EFAE10B1C}">
      <dsp:nvSpPr>
        <dsp:cNvPr id="0" name=""/>
        <dsp:cNvSpPr/>
      </dsp:nvSpPr>
      <dsp:spPr>
        <a:xfrm>
          <a:off x="5062776" y="2271707"/>
          <a:ext cx="2347371" cy="92441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2000 hs</a:t>
          </a:r>
          <a:endParaRPr lang="es-AR" sz="3400" kern="1200" dirty="0"/>
        </a:p>
      </dsp:txBody>
      <dsp:txXfrm>
        <a:off x="5062776" y="2271707"/>
        <a:ext cx="2347371" cy="924418"/>
      </dsp:txXfrm>
    </dsp:sp>
    <dsp:sp modelId="{C289320F-F245-496E-A670-17C385DA7CA0}">
      <dsp:nvSpPr>
        <dsp:cNvPr id="0" name=""/>
        <dsp:cNvSpPr/>
      </dsp:nvSpPr>
      <dsp:spPr>
        <a:xfrm>
          <a:off x="7147250" y="2260653"/>
          <a:ext cx="2165011" cy="94652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solidFill>
                <a:srgbClr val="FF0000"/>
              </a:solidFill>
            </a:rPr>
            <a:t>2472 hs</a:t>
          </a:r>
          <a:endParaRPr lang="es-AR" sz="2400" kern="1200" dirty="0">
            <a:solidFill>
              <a:srgbClr val="FF0000"/>
            </a:solidFill>
          </a:endParaRPr>
        </a:p>
      </dsp:txBody>
      <dsp:txXfrm>
        <a:off x="7147250" y="2260653"/>
        <a:ext cx="2165011" cy="946527"/>
      </dsp:txXfrm>
    </dsp:sp>
    <dsp:sp modelId="{D4717280-3B05-4854-9817-532BF57076B3}">
      <dsp:nvSpPr>
        <dsp:cNvPr id="0" name=""/>
        <dsp:cNvSpPr/>
      </dsp:nvSpPr>
      <dsp:spPr>
        <a:xfrm>
          <a:off x="984855" y="3345818"/>
          <a:ext cx="4240409" cy="956097"/>
        </a:xfrm>
        <a:prstGeom prst="chevron">
          <a:avLst/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PRÁCTICAS PROFESIONALIZANTES</a:t>
          </a:r>
          <a:endParaRPr lang="es-AR" sz="1800" b="1" kern="1200" dirty="0"/>
        </a:p>
      </dsp:txBody>
      <dsp:txXfrm>
        <a:off x="984855" y="3345818"/>
        <a:ext cx="4240409" cy="956097"/>
      </dsp:txXfrm>
    </dsp:sp>
    <dsp:sp modelId="{F192D6BC-B4B1-49B1-9AAD-71AF2995A42B}">
      <dsp:nvSpPr>
        <dsp:cNvPr id="0" name=""/>
        <dsp:cNvSpPr/>
      </dsp:nvSpPr>
      <dsp:spPr>
        <a:xfrm>
          <a:off x="4914533" y="3364911"/>
          <a:ext cx="2530763" cy="91791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400" kern="1200" dirty="0" smtClean="0"/>
            <a:t>200 hs</a:t>
          </a:r>
          <a:endParaRPr lang="es-AR" sz="3400" kern="1200" dirty="0"/>
        </a:p>
      </dsp:txBody>
      <dsp:txXfrm>
        <a:off x="4914533" y="3364911"/>
        <a:ext cx="2530763" cy="917911"/>
      </dsp:txXfrm>
    </dsp:sp>
    <dsp:sp modelId="{15B8CFA0-2AB1-418E-8CCE-93A33D87A2A7}">
      <dsp:nvSpPr>
        <dsp:cNvPr id="0" name=""/>
        <dsp:cNvSpPr/>
      </dsp:nvSpPr>
      <dsp:spPr>
        <a:xfrm>
          <a:off x="7167551" y="3378572"/>
          <a:ext cx="2031138" cy="89058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400" kern="1200" dirty="0" smtClean="0">
              <a:solidFill>
                <a:srgbClr val="FF0000"/>
              </a:solidFill>
            </a:rPr>
            <a:t>240 hs</a:t>
          </a:r>
          <a:endParaRPr lang="es-AR" sz="2400" kern="1200" dirty="0">
            <a:solidFill>
              <a:srgbClr val="FF0000"/>
            </a:solidFill>
          </a:endParaRPr>
        </a:p>
      </dsp:txBody>
      <dsp:txXfrm>
        <a:off x="7167551" y="3378572"/>
        <a:ext cx="2031138" cy="8905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9AE653-F894-4F3C-8BBA-079DFD80D7A0}">
      <dsp:nvSpPr>
        <dsp:cNvPr id="0" name=""/>
        <dsp:cNvSpPr/>
      </dsp:nvSpPr>
      <dsp:spPr>
        <a:xfrm>
          <a:off x="439430" y="2405"/>
          <a:ext cx="2906589" cy="10631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FORMACION GENERAL </a:t>
          </a:r>
          <a:endParaRPr lang="es-AR" sz="1800" b="1" kern="1200" dirty="0"/>
        </a:p>
      </dsp:txBody>
      <dsp:txXfrm>
        <a:off x="439430" y="2405"/>
        <a:ext cx="2906589" cy="1063125"/>
      </dsp:txXfrm>
    </dsp:sp>
    <dsp:sp modelId="{6110D498-6785-4D8D-9F0F-C789466CA3FD}">
      <dsp:nvSpPr>
        <dsp:cNvPr id="0" name=""/>
        <dsp:cNvSpPr/>
      </dsp:nvSpPr>
      <dsp:spPr>
        <a:xfrm>
          <a:off x="3036004" y="10656"/>
          <a:ext cx="5526018" cy="104662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500" kern="1200" dirty="0" smtClean="0"/>
            <a:t> </a:t>
          </a:r>
          <a:r>
            <a:rPr lang="es-AR" sz="1800" b="1" kern="1200" dirty="0" smtClean="0"/>
            <a:t>Participación activa ,reflexiva y crítica de de la vida social -cultural –política y económica</a:t>
          </a:r>
          <a:endParaRPr lang="es-AR" sz="1800" b="1" kern="1200" dirty="0"/>
        </a:p>
      </dsp:txBody>
      <dsp:txXfrm>
        <a:off x="3036004" y="10656"/>
        <a:ext cx="5526018" cy="1046623"/>
      </dsp:txXfrm>
    </dsp:sp>
    <dsp:sp modelId="{9A16903F-EF6F-4C2C-8B55-AD0818FBD99F}">
      <dsp:nvSpPr>
        <dsp:cNvPr id="0" name=""/>
        <dsp:cNvSpPr/>
      </dsp:nvSpPr>
      <dsp:spPr>
        <a:xfrm>
          <a:off x="439430" y="1199076"/>
          <a:ext cx="2936875" cy="953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CIENTÍFICA TECNOLÓGICA</a:t>
          </a:r>
          <a:endParaRPr lang="es-AR" sz="1800" b="1" kern="1200" dirty="0"/>
        </a:p>
      </dsp:txBody>
      <dsp:txXfrm>
        <a:off x="439430" y="1199076"/>
        <a:ext cx="2936875" cy="953895"/>
      </dsp:txXfrm>
    </dsp:sp>
    <dsp:sp modelId="{8DF2DD7F-07AD-4E1B-A060-0FB3E7490517}">
      <dsp:nvSpPr>
        <dsp:cNvPr id="0" name=""/>
        <dsp:cNvSpPr/>
      </dsp:nvSpPr>
      <dsp:spPr>
        <a:xfrm>
          <a:off x="3066290" y="1204986"/>
          <a:ext cx="5324562" cy="94207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Conocimientos , habilidades , destrezas , valores y actitudes que otorgan SOSTEN al campo de la formación profesional</a:t>
          </a:r>
          <a:endParaRPr lang="es-AR" sz="1800" b="1" kern="1200" dirty="0"/>
        </a:p>
      </dsp:txBody>
      <dsp:txXfrm>
        <a:off x="3066290" y="1204986"/>
        <a:ext cx="5324562" cy="942075"/>
      </dsp:txXfrm>
    </dsp:sp>
    <dsp:sp modelId="{23B55B53-1084-4BA4-B738-D51D1089366D}">
      <dsp:nvSpPr>
        <dsp:cNvPr id="0" name=""/>
        <dsp:cNvSpPr/>
      </dsp:nvSpPr>
      <dsp:spPr>
        <a:xfrm>
          <a:off x="547111" y="2305819"/>
          <a:ext cx="2971764" cy="11673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TÉCNICA ESPECIFICA</a:t>
          </a:r>
          <a:endParaRPr lang="es-AR" sz="1800" b="1" kern="1200" dirty="0"/>
        </a:p>
      </dsp:txBody>
      <dsp:txXfrm>
        <a:off x="547111" y="2305819"/>
        <a:ext cx="2971764" cy="1167395"/>
      </dsp:txXfrm>
    </dsp:sp>
    <dsp:sp modelId="{301C7AE4-FF3A-4094-B179-D59EFAE10B1C}">
      <dsp:nvSpPr>
        <dsp:cNvPr id="0" name=""/>
        <dsp:cNvSpPr/>
      </dsp:nvSpPr>
      <dsp:spPr>
        <a:xfrm>
          <a:off x="3101179" y="2286516"/>
          <a:ext cx="5475644" cy="1236773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/>
            <a:t>   </a:t>
          </a:r>
          <a:r>
            <a:rPr lang="es-AR" sz="2200" b="1" kern="1200" dirty="0" smtClean="0"/>
            <a:t>Saberes propios de campo profesional </a:t>
          </a:r>
          <a:endParaRPr lang="es-AR" sz="2200" b="1" kern="1200" dirty="0"/>
        </a:p>
      </dsp:txBody>
      <dsp:txXfrm>
        <a:off x="3101179" y="2286516"/>
        <a:ext cx="5475644" cy="1236773"/>
      </dsp:txXfrm>
    </dsp:sp>
    <dsp:sp modelId="{D4717280-3B05-4854-9817-532BF57076B3}">
      <dsp:nvSpPr>
        <dsp:cNvPr id="0" name=""/>
        <dsp:cNvSpPr/>
      </dsp:nvSpPr>
      <dsp:spPr>
        <a:xfrm>
          <a:off x="439430" y="3660419"/>
          <a:ext cx="3249491" cy="10480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b="1" kern="1200" dirty="0" smtClean="0"/>
            <a:t>PRÁCTICAS PROFESIONALIZANTES</a:t>
          </a:r>
          <a:endParaRPr lang="es-AR" sz="1800" b="1" kern="1200" dirty="0"/>
        </a:p>
      </dsp:txBody>
      <dsp:txXfrm>
        <a:off x="439430" y="3660419"/>
        <a:ext cx="3249491" cy="1048006"/>
      </dsp:txXfrm>
    </dsp:sp>
    <dsp:sp modelId="{F192D6BC-B4B1-49B1-9AAD-71AF2995A42B}">
      <dsp:nvSpPr>
        <dsp:cNvPr id="0" name=""/>
        <dsp:cNvSpPr/>
      </dsp:nvSpPr>
      <dsp:spPr>
        <a:xfrm>
          <a:off x="3378905" y="3656835"/>
          <a:ext cx="5310528" cy="105517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b="1" kern="1200" dirty="0" smtClean="0"/>
            <a:t>Integración y consolidación de los saberes construidos  que evidencian las capacidades adquiridas</a:t>
          </a:r>
          <a:endParaRPr lang="es-AR" sz="2200" b="1" kern="1200" dirty="0"/>
        </a:p>
      </dsp:txBody>
      <dsp:txXfrm>
        <a:off x="3378905" y="3656835"/>
        <a:ext cx="5310528" cy="10551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1B1E7-E736-4E77-969F-51EDA14FC48B}" type="datetimeFigureOut">
              <a:rPr lang="es-AR" smtClean="0"/>
              <a:pPr/>
              <a:t>12/11/2015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AD2FA-099D-4666-82D2-655BB9FC91A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44315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Muy</a:t>
            </a:r>
            <a:r>
              <a:rPr lang="es-AR" baseline="0" dirty="0" smtClean="0"/>
              <a:t> buenos días, los queremos invitar a hacer un recorrido por el Diseño Curricular Provincial, correspondiente al Sector Producción Agropecuaria, a fin de desarrollar las trayectorias correspondientes para la obtención del título de Técnico en Producción Agropecuaria.</a:t>
            </a:r>
          </a:p>
          <a:p>
            <a:r>
              <a:rPr lang="es-AR" baseline="0" dirty="0" smtClean="0"/>
              <a:t>Existen cuatro versiones: Tecnología de la madera, Enología, Pecuaria e Industrias </a:t>
            </a:r>
            <a:r>
              <a:rPr lang="es-AR" baseline="0" dirty="0" err="1" smtClean="0"/>
              <a:t>frutihortícolas</a:t>
            </a:r>
            <a:r>
              <a:rPr lang="es-AR" baseline="0" dirty="0" smtClean="0"/>
              <a:t>.</a:t>
            </a:r>
          </a:p>
          <a:p>
            <a:r>
              <a:rPr lang="es-AR" baseline="0" dirty="0" smtClean="0"/>
              <a:t>Cada escuela recibió los juegos correspondientes para sus respectivas modalidades.</a:t>
            </a:r>
          </a:p>
          <a:p>
            <a:r>
              <a:rPr lang="es-AR" baseline="0" dirty="0" smtClean="0"/>
              <a:t>Este diseño surge del trabajo colaborativo y conjunto con las escuelas, a la luz de un nuevo paradigma educativo, por lo que es el resultado del esfuerzo y la participación de todos.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5491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El mismo, comienza con una obligada referencia a la política educativa nacional y provincial a partir de la cual fue generado.</a:t>
            </a:r>
            <a:r>
              <a:rPr lang="es-AR" baseline="0" dirty="0" smtClean="0"/>
              <a:t>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40381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También encontraremos las Concepciones Pedagógicas, tales como curriculum,</a:t>
            </a:r>
            <a:r>
              <a:rPr lang="es-AR" baseline="0" dirty="0" smtClean="0"/>
              <a:t> conocimiento, enseñanza y trabajo docente, aprendizaje y sujeto que aprende y evaluación, a partir de la página 18.</a:t>
            </a:r>
          </a:p>
          <a:p>
            <a:r>
              <a:rPr lang="es-AR" baseline="0" dirty="0" smtClean="0"/>
              <a:t>Aquí, la construcción de los conocimientos se deben contextualizar hacia el desarrollo técnico focalizado en las prácticas </a:t>
            </a:r>
            <a:r>
              <a:rPr lang="es-AR" baseline="0" dirty="0" err="1" smtClean="0"/>
              <a:t>profesionalizantes</a:t>
            </a:r>
            <a:r>
              <a:rPr lang="es-AR" baseline="0" dirty="0" smtClean="0"/>
              <a:t> y las habilitaciones técnicas profesionales. 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7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368666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Organizativamente</a:t>
            </a:r>
            <a:r>
              <a:rPr lang="es-AR" baseline="0" dirty="0" smtClean="0"/>
              <a:t> encontraremos una unidad pedagógica en el primer ciclo, por lo que encontraremos los saberes de primero y segundo año, juntos. Lo cual se repetirá en todos los campos.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25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697333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Podremos encontrar la formación Científico-Tecnológica a partir de la página 171.</a:t>
            </a:r>
          </a:p>
          <a:p>
            <a:r>
              <a:rPr lang="es-AR" dirty="0" smtClean="0"/>
              <a:t>Aquí, por ejemplo, en Matemática, encontraremos los mismos ejes durante los diferentes años, profundizando los aprendizajes. 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74C29-D6CD-4C10-99A0-23FB3D221F6C}" type="slidenum">
              <a:rPr lang="es-AR" smtClean="0"/>
              <a:pPr/>
              <a:t>27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077241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3C1CD-5706-4FA4-BAF5-C232E933CE13}" type="slidenum">
              <a:rPr lang="es-AR" smtClean="0"/>
              <a:pPr/>
              <a:t>54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8316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611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392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100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941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892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302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2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672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68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327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094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69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81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149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782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467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25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284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847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2277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026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62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60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883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267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983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921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081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57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909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789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443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54949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782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8311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84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196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072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832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782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8159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8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944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724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07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05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1C11178-0EA0-448B-B934-68E84B66CD84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12/11/2015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599F04A-36EF-49A1-B707-2C38795BC98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4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Trabajo%20en%20Equipo%20Carpinter&#237;a.mp4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748" y="2119746"/>
            <a:ext cx="7871693" cy="214468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</p:spTree>
    <p:extLst>
      <p:ext uri="{BB962C8B-B14F-4D97-AF65-F5344CB8AC3E}">
        <p14:creationId xmlns="" xmlns:p14="http://schemas.microsoft.com/office/powerpoint/2010/main" val="21440231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7676842" y="6121430"/>
            <a:ext cx="507077" cy="54864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42" y="20589"/>
            <a:ext cx="4845932" cy="6837412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821637" y="6121430"/>
            <a:ext cx="731520" cy="736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/>
          <p:cNvSpPr/>
          <p:nvPr/>
        </p:nvSpPr>
        <p:spPr>
          <a:xfrm>
            <a:off x="4248443" y="4839286"/>
            <a:ext cx="1927274" cy="844062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8860447" y="6321974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635" y="5540863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02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90600" y="2437577"/>
            <a:ext cx="92392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s-A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Organización pedagógica e institucional</a:t>
            </a:r>
            <a:endParaRPr lang="es-AR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277" y="590347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3616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357" y="24985"/>
            <a:ext cx="4878610" cy="683301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962314" y="6035040"/>
            <a:ext cx="745588" cy="82296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4130566" y="189186"/>
            <a:ext cx="3783724" cy="9616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8860447" y="6369270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994" y="5556628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212" y="139466"/>
            <a:ext cx="4714508" cy="6670464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4346001" y="4487594"/>
            <a:ext cx="2686929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4346001" y="5043851"/>
            <a:ext cx="970671" cy="40796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8671034" y="6385036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41" y="5572394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10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3737" y="155284"/>
            <a:ext cx="1029313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/>
              <a:t>Propuestas de enseñanza: </a:t>
            </a:r>
            <a:endParaRPr lang="es-AR" sz="3200" dirty="0" smtClean="0"/>
          </a:p>
          <a:p>
            <a:endParaRPr lang="es-ES_tradnl" sz="3200" dirty="0"/>
          </a:p>
          <a:p>
            <a:endParaRPr lang="es-ES_tradnl" sz="3200" dirty="0" smtClean="0"/>
          </a:p>
          <a:p>
            <a:endParaRPr lang="es-AR" sz="3200" dirty="0" smtClean="0"/>
          </a:p>
          <a:p>
            <a:pPr marL="3251200" lvl="2" indent="-457200">
              <a:buFont typeface="Wingdings" panose="05000000000000000000" pitchFamily="2" charset="2"/>
              <a:buChar char="Ø"/>
              <a:tabLst>
                <a:tab pos="1700213" algn="l"/>
              </a:tabLst>
            </a:pPr>
            <a:r>
              <a:rPr lang="es-AR" sz="3200" dirty="0" smtClean="0"/>
              <a:t>Intervención </a:t>
            </a:r>
            <a:r>
              <a:rPr lang="es-AR" sz="3200" dirty="0"/>
              <a:t>de dos o más espacios </a:t>
            </a:r>
            <a:r>
              <a:rPr lang="es-AR" sz="3200" dirty="0" smtClean="0"/>
              <a:t>curriculares</a:t>
            </a:r>
          </a:p>
          <a:p>
            <a:pPr marL="3251200" lvl="2" indent="-457200">
              <a:buFont typeface="Wingdings" panose="05000000000000000000" pitchFamily="2" charset="2"/>
              <a:buChar char="Ø"/>
              <a:tabLst>
                <a:tab pos="1700213" algn="l"/>
              </a:tabLst>
            </a:pPr>
            <a:r>
              <a:rPr lang="es-AR" sz="3200" dirty="0" smtClean="0"/>
              <a:t>De enseñanza </a:t>
            </a:r>
            <a:r>
              <a:rPr lang="es-AR" sz="3200" dirty="0" err="1" smtClean="0"/>
              <a:t>Sociocomunitarias</a:t>
            </a:r>
            <a:endParaRPr lang="es-AR" sz="3200" dirty="0" smtClean="0"/>
          </a:p>
          <a:p>
            <a:pPr marL="3251200" lvl="2" indent="-457200">
              <a:buFont typeface="Wingdings" panose="05000000000000000000" pitchFamily="2" charset="2"/>
              <a:buChar char="Ø"/>
              <a:tabLst>
                <a:tab pos="1700213" algn="l"/>
              </a:tabLst>
            </a:pPr>
            <a:r>
              <a:rPr lang="es-AR" sz="3200" dirty="0" smtClean="0"/>
              <a:t>De </a:t>
            </a:r>
            <a:r>
              <a:rPr lang="es-AR" sz="3200" dirty="0"/>
              <a:t>apoyo institucional a las trayectorias </a:t>
            </a:r>
            <a:r>
              <a:rPr lang="es-AR" sz="3200" dirty="0" smtClean="0"/>
              <a:t>escolares</a:t>
            </a:r>
          </a:p>
          <a:p>
            <a:pPr marL="3251200" lvl="2" indent="-457200">
              <a:buFont typeface="Wingdings" panose="05000000000000000000" pitchFamily="2" charset="2"/>
              <a:buChar char="Ø"/>
              <a:tabLst>
                <a:tab pos="1700213" algn="l"/>
              </a:tabLst>
            </a:pPr>
            <a:r>
              <a:rPr lang="es-AR" sz="3200" dirty="0" smtClean="0"/>
              <a:t>Para </a:t>
            </a:r>
            <a:r>
              <a:rPr lang="es-AR" sz="3200" dirty="0"/>
              <a:t>la inclusión institucional y la progresión en los </a:t>
            </a:r>
            <a:r>
              <a:rPr lang="es-AR" sz="3200" dirty="0" smtClean="0"/>
              <a:t>aprendizajes</a:t>
            </a:r>
          </a:p>
          <a:p>
            <a:pPr marL="3251200" lvl="2" indent="-457200">
              <a:buFont typeface="Wingdings" panose="05000000000000000000" pitchFamily="2" charset="2"/>
              <a:buChar char="Ø"/>
              <a:tabLst>
                <a:tab pos="1700213" algn="l"/>
              </a:tabLst>
            </a:pPr>
            <a:r>
              <a:rPr lang="es-AR" sz="3200" dirty="0" smtClean="0"/>
              <a:t>Complementarias</a:t>
            </a:r>
            <a:endParaRPr lang="es-AR" sz="32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35" y="5887704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143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1" y="0"/>
            <a:ext cx="4895138" cy="684169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54152" y="299103"/>
            <a:ext cx="3623418" cy="6580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563" y="3168580"/>
            <a:ext cx="371888" cy="1341236"/>
          </a:xfrm>
          <a:prstGeom prst="rect">
            <a:avLst/>
          </a:prstGeom>
        </p:spPr>
      </p:pic>
      <p:sp>
        <p:nvSpPr>
          <p:cNvPr id="7" name="6 Elipse"/>
          <p:cNvSpPr/>
          <p:nvPr/>
        </p:nvSpPr>
        <p:spPr>
          <a:xfrm>
            <a:off x="7930055" y="6085490"/>
            <a:ext cx="693683" cy="7725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8860447" y="636927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166" y="563545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49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91444" y="226520"/>
            <a:ext cx="4628831" cy="58116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500" y="226521"/>
            <a:ext cx="4622946" cy="58432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745421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4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925" y="2060028"/>
            <a:ext cx="10131425" cy="1456267"/>
          </a:xfrm>
        </p:spPr>
        <p:txBody>
          <a:bodyPr/>
          <a:lstStyle/>
          <a:p>
            <a:r>
              <a:rPr lang="es-ES_tradnl" dirty="0" err="1" smtClean="0"/>
              <a:t>Etp</a:t>
            </a:r>
            <a:r>
              <a:rPr lang="es-ES_tradnl" dirty="0" smtClean="0"/>
              <a:t>: </a:t>
            </a:r>
            <a:r>
              <a:rPr lang="es-ES_tradnl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INDUSTRIAS DE PROCESOS Y PETROLEO  </a:t>
            </a:r>
            <a:endParaRPr lang="es-AR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09" y="4256205"/>
            <a:ext cx="9401297" cy="1361793"/>
          </a:xfrm>
          <a:prstGeom prst="rect">
            <a:avLst/>
          </a:prstGeom>
        </p:spPr>
      </p:pic>
      <p:sp>
        <p:nvSpPr>
          <p:cNvPr id="8" name="Elipse 2"/>
          <p:cNvSpPr/>
          <p:nvPr/>
        </p:nvSpPr>
        <p:spPr>
          <a:xfrm>
            <a:off x="1340068" y="4209393"/>
            <a:ext cx="1418897" cy="14977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38" y="5935001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01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2105" y="726393"/>
            <a:ext cx="6990459" cy="3760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/>
          <p:cNvSpPr txBox="1"/>
          <p:nvPr/>
        </p:nvSpPr>
        <p:spPr>
          <a:xfrm>
            <a:off x="10673697" y="629825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37</a:t>
            </a:r>
            <a:endParaRPr lang="es-A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6006" y="383289"/>
            <a:ext cx="9632731" cy="56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792717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052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451" y="327546"/>
            <a:ext cx="10173671" cy="571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redondeado 1"/>
          <p:cNvSpPr/>
          <p:nvPr/>
        </p:nvSpPr>
        <p:spPr>
          <a:xfrm>
            <a:off x="6485206" y="4903076"/>
            <a:ext cx="4892088" cy="488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761186" y="6337739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3809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13717" y="55224"/>
            <a:ext cx="8791575" cy="149614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Diseño curricular provincial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9562" y="2029773"/>
            <a:ext cx="6296025" cy="1655762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 smtClean="0">
                <a:solidFill>
                  <a:srgbClr val="FFFF00"/>
                </a:solidFill>
              </a:rPr>
              <a:t>Sector industrias de procesos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23033" y="3685535"/>
            <a:ext cx="585551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 smtClean="0"/>
          </a:p>
          <a:p>
            <a:r>
              <a:rPr lang="es-AR" sz="3200" b="1" dirty="0" smtClean="0"/>
              <a:t>Técnico en Industrias de Procesos</a:t>
            </a:r>
          </a:p>
          <a:p>
            <a:r>
              <a:rPr lang="es-AR" sz="3200" b="1" dirty="0" smtClean="0"/>
              <a:t> y Petróleo</a:t>
            </a:r>
            <a:endParaRPr lang="es-AR" sz="3200" b="1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5942254" y="4656473"/>
            <a:ext cx="1472585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797" y="2857603"/>
            <a:ext cx="1883855" cy="277331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463" y="59507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53305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ORGANIZACIÓN DE LA ESCUELA TÉCNICA</a:t>
            </a:r>
            <a:endParaRPr lang="es-AR" sz="2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1055527"/>
              </p:ext>
            </p:extLst>
          </p:nvPr>
        </p:nvGraphicFramePr>
        <p:xfrm>
          <a:off x="1245475" y="1702676"/>
          <a:ext cx="10294883" cy="430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808482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884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88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1920"/>
            <a:ext cx="10131425" cy="1456267"/>
          </a:xfrm>
        </p:spPr>
        <p:txBody>
          <a:bodyPr>
            <a:normAutofit/>
          </a:bodyPr>
          <a:lstStyle/>
          <a:p>
            <a:r>
              <a:rPr lang="es-AR" dirty="0" smtClean="0"/>
              <a:t>ORGANIZACIÓN DE LA ESCUELA TÉCNICA</a:t>
            </a:r>
            <a:endParaRPr lang="es-AR" sz="2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409560184"/>
              </p:ext>
            </p:extLst>
          </p:nvPr>
        </p:nvGraphicFramePr>
        <p:xfrm>
          <a:off x="1938528" y="1386840"/>
          <a:ext cx="9128865" cy="471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792717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4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11 CuadroTexto"/>
          <p:cNvSpPr txBox="1"/>
          <p:nvPr/>
        </p:nvSpPr>
        <p:spPr>
          <a:xfrm>
            <a:off x="3014425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1375140" y="3786190"/>
            <a:ext cx="1407112" cy="42862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2859643" y="3786190"/>
            <a:ext cx="1407112" cy="42862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</a:p>
        </p:txBody>
      </p:sp>
      <p:sp>
        <p:nvSpPr>
          <p:cNvPr id="50" name="49 Rectángulo redondeado"/>
          <p:cNvSpPr/>
          <p:nvPr/>
        </p:nvSpPr>
        <p:spPr>
          <a:xfrm>
            <a:off x="1375140" y="3357562"/>
            <a:ext cx="1407112" cy="4286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dirty="0">
                <a:solidFill>
                  <a:prstClr val="black"/>
                </a:solidFill>
              </a:rPr>
              <a:t>CS. SOCIALES: </a:t>
            </a:r>
            <a:r>
              <a:rPr lang="es-AR" sz="800" dirty="0">
                <a:solidFill>
                  <a:prstClr val="black"/>
                </a:solidFill>
              </a:rPr>
              <a:t>HISTORIA Y FORMACIÓN ÉTICA Y CIUDADANA</a:t>
            </a:r>
          </a:p>
        </p:txBody>
      </p:sp>
      <p:sp>
        <p:nvSpPr>
          <p:cNvPr id="51" name="50 Rectángulo redondeado"/>
          <p:cNvSpPr/>
          <p:nvPr/>
        </p:nvSpPr>
        <p:spPr>
          <a:xfrm>
            <a:off x="2859643" y="3357562"/>
            <a:ext cx="1407112" cy="4286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dirty="0">
                <a:solidFill>
                  <a:prstClr val="black"/>
                </a:solidFill>
              </a:rPr>
              <a:t>CS. SOCIALES: </a:t>
            </a:r>
            <a:r>
              <a:rPr lang="es-AR" sz="800" dirty="0">
                <a:solidFill>
                  <a:prstClr val="black"/>
                </a:solidFill>
              </a:rPr>
              <a:t>HISTORIA Y FORMACIÓN ÉTICA Y CIUDADANA</a:t>
            </a:r>
          </a:p>
        </p:txBody>
      </p:sp>
      <p:sp>
        <p:nvSpPr>
          <p:cNvPr id="52" name="51 Rectángulo redondeado"/>
          <p:cNvSpPr/>
          <p:nvPr/>
        </p:nvSpPr>
        <p:spPr>
          <a:xfrm>
            <a:off x="4330076" y="3357562"/>
            <a:ext cx="1547823" cy="4286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HISTORIA</a:t>
            </a:r>
          </a:p>
        </p:txBody>
      </p:sp>
      <p:sp>
        <p:nvSpPr>
          <p:cNvPr id="54" name="53 Rectángulo redondeado"/>
          <p:cNvSpPr/>
          <p:nvPr/>
        </p:nvSpPr>
        <p:spPr>
          <a:xfrm>
            <a:off x="7580505" y="3357562"/>
            <a:ext cx="1547823" cy="42862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FORMACIÓN ÉTICA Y CIUDADANA</a:t>
            </a:r>
          </a:p>
        </p:txBody>
      </p:sp>
      <p:sp>
        <p:nvSpPr>
          <p:cNvPr id="56" name="55 Rectángulo redondeado"/>
          <p:cNvSpPr/>
          <p:nvPr/>
        </p:nvSpPr>
        <p:spPr>
          <a:xfrm>
            <a:off x="1375140" y="2928934"/>
            <a:ext cx="1407112" cy="42862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CS. SOCIALES: GEOGRAFÍA</a:t>
            </a:r>
          </a:p>
        </p:txBody>
      </p:sp>
      <p:sp>
        <p:nvSpPr>
          <p:cNvPr id="58" name="57 Rectángulo redondeado"/>
          <p:cNvSpPr/>
          <p:nvPr/>
        </p:nvSpPr>
        <p:spPr>
          <a:xfrm>
            <a:off x="4330076" y="2928934"/>
            <a:ext cx="1547823" cy="42862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GEOGRAFÍA</a:t>
            </a:r>
          </a:p>
        </p:txBody>
      </p:sp>
      <p:sp>
        <p:nvSpPr>
          <p:cNvPr id="59" name="58 Rectángulo redondeado"/>
          <p:cNvSpPr/>
          <p:nvPr/>
        </p:nvSpPr>
        <p:spPr>
          <a:xfrm>
            <a:off x="5955290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ECONOMÍA SOCIAL</a:t>
            </a:r>
          </a:p>
        </p:txBody>
      </p:sp>
      <p:sp>
        <p:nvSpPr>
          <p:cNvPr id="61" name="60 Rectángulo redondeado"/>
          <p:cNvSpPr/>
          <p:nvPr/>
        </p:nvSpPr>
        <p:spPr>
          <a:xfrm>
            <a:off x="9283110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PSICOLOGÍA LABORAL</a:t>
            </a:r>
          </a:p>
        </p:txBody>
      </p:sp>
      <p:sp>
        <p:nvSpPr>
          <p:cNvPr id="62" name="61 Rectángulo redondeado"/>
          <p:cNvSpPr/>
          <p:nvPr/>
        </p:nvSpPr>
        <p:spPr>
          <a:xfrm>
            <a:off x="1375140" y="2500306"/>
            <a:ext cx="1407112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68" name="67 Rectángulo redondeado"/>
          <p:cNvSpPr/>
          <p:nvPr/>
        </p:nvSpPr>
        <p:spPr>
          <a:xfrm>
            <a:off x="1375140" y="2071678"/>
            <a:ext cx="1407112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74" name="73 Rectángulo redondeado"/>
          <p:cNvSpPr/>
          <p:nvPr/>
        </p:nvSpPr>
        <p:spPr>
          <a:xfrm>
            <a:off x="1375140" y="1643050"/>
            <a:ext cx="1407112" cy="4286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</a:p>
        </p:txBody>
      </p:sp>
      <p:sp>
        <p:nvSpPr>
          <p:cNvPr id="76" name="75 Rectángulo redondeado"/>
          <p:cNvSpPr/>
          <p:nvPr/>
        </p:nvSpPr>
        <p:spPr>
          <a:xfrm>
            <a:off x="4330076" y="1643050"/>
            <a:ext cx="1547823" cy="4286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80" name="79 Rectángulo redondeado"/>
          <p:cNvSpPr/>
          <p:nvPr/>
        </p:nvSpPr>
        <p:spPr>
          <a:xfrm>
            <a:off x="2859643" y="1643050"/>
            <a:ext cx="1407112" cy="4286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5955290" y="1643050"/>
            <a:ext cx="1547823" cy="4286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84" name="83 Rectángulo redondeado"/>
          <p:cNvSpPr/>
          <p:nvPr/>
        </p:nvSpPr>
        <p:spPr>
          <a:xfrm>
            <a:off x="7580505" y="1643050"/>
            <a:ext cx="1547823" cy="428628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87" name="86 Rectángulo redondeado"/>
          <p:cNvSpPr/>
          <p:nvPr/>
        </p:nvSpPr>
        <p:spPr>
          <a:xfrm>
            <a:off x="2859643" y="2071678"/>
            <a:ext cx="1407112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0" name="89 Rectángulo redondeado"/>
          <p:cNvSpPr/>
          <p:nvPr/>
        </p:nvSpPr>
        <p:spPr>
          <a:xfrm>
            <a:off x="4330076" y="2071678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1" name="90 Rectángulo redondeado"/>
          <p:cNvSpPr/>
          <p:nvPr/>
        </p:nvSpPr>
        <p:spPr>
          <a:xfrm>
            <a:off x="5955290" y="2071678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4" name="93 Rectángulo redondeado"/>
          <p:cNvSpPr/>
          <p:nvPr/>
        </p:nvSpPr>
        <p:spPr>
          <a:xfrm>
            <a:off x="7580505" y="2071678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2845572" y="2500306"/>
            <a:ext cx="1407112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97" name="96 Rectángulo redondeado"/>
          <p:cNvSpPr/>
          <p:nvPr/>
        </p:nvSpPr>
        <p:spPr>
          <a:xfrm>
            <a:off x="4330076" y="2500306"/>
            <a:ext cx="1547823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5955290" y="2500306"/>
            <a:ext cx="1547823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7580505" y="2500306"/>
            <a:ext cx="1547823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101" name="100 Rectángulo redondeado"/>
          <p:cNvSpPr/>
          <p:nvPr/>
        </p:nvSpPr>
        <p:spPr>
          <a:xfrm>
            <a:off x="1375140" y="4214818"/>
            <a:ext cx="1407112" cy="428628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109" name="108 CuadroTexto"/>
          <p:cNvSpPr txBox="1"/>
          <p:nvPr/>
        </p:nvSpPr>
        <p:spPr>
          <a:xfrm>
            <a:off x="1466602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115" name="114 CuadroTexto"/>
          <p:cNvSpPr txBox="1"/>
          <p:nvPr/>
        </p:nvSpPr>
        <p:spPr>
          <a:xfrm>
            <a:off x="4639639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117" name="116 CuadroTexto"/>
          <p:cNvSpPr txBox="1"/>
          <p:nvPr/>
        </p:nvSpPr>
        <p:spPr>
          <a:xfrm>
            <a:off x="618746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119" name="118 CuadroTexto"/>
          <p:cNvSpPr txBox="1"/>
          <p:nvPr/>
        </p:nvSpPr>
        <p:spPr>
          <a:xfrm>
            <a:off x="7812677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121" name="120 CuadroTexto"/>
          <p:cNvSpPr txBox="1"/>
          <p:nvPr/>
        </p:nvSpPr>
        <p:spPr>
          <a:xfrm>
            <a:off x="951528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122" name="121 Rectángulo"/>
          <p:cNvSpPr/>
          <p:nvPr/>
        </p:nvSpPr>
        <p:spPr>
          <a:xfrm>
            <a:off x="4381488" y="357166"/>
            <a:ext cx="2643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AR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945117" y="64270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7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339" y="5840408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8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CuadroTexto"/>
          <p:cNvSpPr txBox="1"/>
          <p:nvPr/>
        </p:nvSpPr>
        <p:spPr>
          <a:xfrm>
            <a:off x="3014425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1375140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82" name="81 Rectángulo redondeado"/>
          <p:cNvSpPr/>
          <p:nvPr/>
        </p:nvSpPr>
        <p:spPr>
          <a:xfrm>
            <a:off x="2859643" y="378619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</a:p>
        </p:txBody>
      </p:sp>
      <p:sp>
        <p:nvSpPr>
          <p:cNvPr id="83" name="82 Rectángulo redondeado"/>
          <p:cNvSpPr/>
          <p:nvPr/>
        </p:nvSpPr>
        <p:spPr>
          <a:xfrm>
            <a:off x="1375140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dirty="0">
                <a:solidFill>
                  <a:prstClr val="black"/>
                </a:solidFill>
              </a:rPr>
              <a:t>CS. SOCIALES: </a:t>
            </a:r>
            <a:r>
              <a:rPr lang="es-AR" sz="800" dirty="0">
                <a:solidFill>
                  <a:prstClr val="black"/>
                </a:solidFill>
              </a:rPr>
              <a:t>HISTORIA Y FORMACIÓN ÉTICA Y CIUDADANA</a:t>
            </a:r>
          </a:p>
        </p:txBody>
      </p:sp>
      <p:sp>
        <p:nvSpPr>
          <p:cNvPr id="84" name="83 Rectángulo redondeado"/>
          <p:cNvSpPr/>
          <p:nvPr/>
        </p:nvSpPr>
        <p:spPr>
          <a:xfrm>
            <a:off x="2859643" y="3357562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dirty="0">
                <a:solidFill>
                  <a:prstClr val="black"/>
                </a:solidFill>
              </a:rPr>
              <a:t>CS. SOCIALES: </a:t>
            </a:r>
            <a:r>
              <a:rPr lang="es-AR" sz="800" dirty="0">
                <a:solidFill>
                  <a:prstClr val="black"/>
                </a:solidFill>
              </a:rPr>
              <a:t>HISTORIA Y FORMACIÓN ÉTICA Y CIUDADANA</a:t>
            </a:r>
          </a:p>
        </p:txBody>
      </p:sp>
      <p:sp>
        <p:nvSpPr>
          <p:cNvPr id="85" name="84 Rectángulo redondeado"/>
          <p:cNvSpPr/>
          <p:nvPr/>
        </p:nvSpPr>
        <p:spPr>
          <a:xfrm>
            <a:off x="4330076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HISTORIA</a:t>
            </a:r>
          </a:p>
        </p:txBody>
      </p:sp>
      <p:sp>
        <p:nvSpPr>
          <p:cNvPr id="86" name="85 Rectángulo redondeado"/>
          <p:cNvSpPr/>
          <p:nvPr/>
        </p:nvSpPr>
        <p:spPr>
          <a:xfrm>
            <a:off x="7580505" y="3357562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FORMACIÓN ÉTICA Y CIUDADANA</a:t>
            </a:r>
          </a:p>
        </p:txBody>
      </p:sp>
      <p:sp>
        <p:nvSpPr>
          <p:cNvPr id="87" name="86 Rectángulo redondeado"/>
          <p:cNvSpPr/>
          <p:nvPr/>
        </p:nvSpPr>
        <p:spPr>
          <a:xfrm>
            <a:off x="1375140" y="2928934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CS. SOCIALES: GEOGRAFÍA</a:t>
            </a:r>
          </a:p>
        </p:txBody>
      </p:sp>
      <p:sp>
        <p:nvSpPr>
          <p:cNvPr id="88" name="87 Rectángulo redondeado"/>
          <p:cNvSpPr/>
          <p:nvPr/>
        </p:nvSpPr>
        <p:spPr>
          <a:xfrm>
            <a:off x="4330076" y="2928934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GEOGRAFÍA</a:t>
            </a:r>
          </a:p>
        </p:txBody>
      </p:sp>
      <p:sp>
        <p:nvSpPr>
          <p:cNvPr id="89" name="88 Rectángulo redondeado"/>
          <p:cNvSpPr/>
          <p:nvPr/>
        </p:nvSpPr>
        <p:spPr>
          <a:xfrm>
            <a:off x="5955290" y="2928934"/>
            <a:ext cx="1547823" cy="42862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ECONOMÍA SOCIAL</a:t>
            </a:r>
          </a:p>
        </p:txBody>
      </p:sp>
      <p:sp>
        <p:nvSpPr>
          <p:cNvPr id="90" name="89 Rectángulo redondeado"/>
          <p:cNvSpPr/>
          <p:nvPr/>
        </p:nvSpPr>
        <p:spPr>
          <a:xfrm>
            <a:off x="9283110" y="2928934"/>
            <a:ext cx="1547823" cy="428628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PSICOLOGÍA LABORAL</a:t>
            </a:r>
          </a:p>
        </p:txBody>
      </p:sp>
      <p:sp>
        <p:nvSpPr>
          <p:cNvPr id="91" name="90 Rectángulo redondeado"/>
          <p:cNvSpPr/>
          <p:nvPr/>
        </p:nvSpPr>
        <p:spPr>
          <a:xfrm>
            <a:off x="1375140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92" name="91 Rectángulo redondeado"/>
          <p:cNvSpPr/>
          <p:nvPr/>
        </p:nvSpPr>
        <p:spPr>
          <a:xfrm>
            <a:off x="1375140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3" name="92 Rectángulo redondeado"/>
          <p:cNvSpPr/>
          <p:nvPr/>
        </p:nvSpPr>
        <p:spPr>
          <a:xfrm>
            <a:off x="1375140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4330076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95" name="94 Rectángulo redondeado"/>
          <p:cNvSpPr/>
          <p:nvPr/>
        </p:nvSpPr>
        <p:spPr>
          <a:xfrm>
            <a:off x="2859643" y="1643050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</a:p>
        </p:txBody>
      </p:sp>
      <p:sp>
        <p:nvSpPr>
          <p:cNvPr id="96" name="95 Rectángulo redondeado"/>
          <p:cNvSpPr/>
          <p:nvPr/>
        </p:nvSpPr>
        <p:spPr>
          <a:xfrm>
            <a:off x="5955290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97" name="96 Rectángulo redondeado"/>
          <p:cNvSpPr/>
          <p:nvPr/>
        </p:nvSpPr>
        <p:spPr>
          <a:xfrm>
            <a:off x="7580505" y="1643050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Y LITERATURA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2859643" y="207167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99" name="98 Rectángulo redondeado"/>
          <p:cNvSpPr/>
          <p:nvPr/>
        </p:nvSpPr>
        <p:spPr>
          <a:xfrm>
            <a:off x="4330076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100" name="99 Rectángulo redondeado"/>
          <p:cNvSpPr/>
          <p:nvPr/>
        </p:nvSpPr>
        <p:spPr>
          <a:xfrm>
            <a:off x="5955290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LENGUA </a:t>
            </a:r>
            <a:r>
              <a:rPr lang="es-AR" sz="1100" dirty="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7580505" y="2071678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>
                <a:solidFill>
                  <a:prstClr val="black"/>
                </a:solidFill>
              </a:rPr>
              <a:t>LENGUA </a:t>
            </a:r>
            <a:r>
              <a:rPr lang="es-AR" sz="1100" smtClean="0">
                <a:solidFill>
                  <a:prstClr val="black"/>
                </a:solidFill>
              </a:rPr>
              <a:t>EXTRANJERA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2845572" y="2500306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103" name="102 Rectángulo redondeado"/>
          <p:cNvSpPr/>
          <p:nvPr/>
        </p:nvSpPr>
        <p:spPr>
          <a:xfrm>
            <a:off x="4330076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104" name="103 Rectángulo redondeado"/>
          <p:cNvSpPr/>
          <p:nvPr/>
        </p:nvSpPr>
        <p:spPr>
          <a:xfrm>
            <a:off x="5955290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105" name="104 Rectángulo redondeado"/>
          <p:cNvSpPr/>
          <p:nvPr/>
        </p:nvSpPr>
        <p:spPr>
          <a:xfrm>
            <a:off x="7580505" y="2500306"/>
            <a:ext cx="1547823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dirty="0">
                <a:solidFill>
                  <a:prstClr val="black"/>
                </a:solidFill>
              </a:rPr>
              <a:t>EDUCACIÓN FÍSICA</a:t>
            </a:r>
          </a:p>
        </p:txBody>
      </p:sp>
      <p:sp>
        <p:nvSpPr>
          <p:cNvPr id="106" name="105 Rectángulo redondeado"/>
          <p:cNvSpPr/>
          <p:nvPr/>
        </p:nvSpPr>
        <p:spPr>
          <a:xfrm>
            <a:off x="1375140" y="4214818"/>
            <a:ext cx="1407112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dirty="0">
                <a:solidFill>
                  <a:prstClr val="black"/>
                </a:solidFill>
              </a:rPr>
              <a:t>EDUCACIÓN ARTÍSTICA: </a:t>
            </a:r>
            <a:r>
              <a:rPr lang="es-AR" sz="800" dirty="0">
                <a:solidFill>
                  <a:prstClr val="black"/>
                </a:solidFill>
              </a:rPr>
              <a:t>TEATRO, MÚSICA, ARTES VISUALES</a:t>
            </a:r>
            <a:endParaRPr lang="es-AR" sz="1100" dirty="0">
              <a:solidFill>
                <a:prstClr val="black"/>
              </a:solidFill>
            </a:endParaRPr>
          </a:p>
        </p:txBody>
      </p:sp>
      <p:sp>
        <p:nvSpPr>
          <p:cNvPr id="107" name="106 CuadroTexto"/>
          <p:cNvSpPr txBox="1"/>
          <p:nvPr/>
        </p:nvSpPr>
        <p:spPr>
          <a:xfrm>
            <a:off x="1466602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4639639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618746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7812677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9515283" y="1142984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381488" y="357166"/>
            <a:ext cx="2643206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AR" b="1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GENERAL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7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042" y="590347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100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009" y="0"/>
            <a:ext cx="4785045" cy="676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lipse"/>
          <p:cNvSpPr/>
          <p:nvPr/>
        </p:nvSpPr>
        <p:spPr>
          <a:xfrm>
            <a:off x="3874319" y="361452"/>
            <a:ext cx="2292824" cy="6823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2"/>
          <p:cNvSpPr/>
          <p:nvPr/>
        </p:nvSpPr>
        <p:spPr>
          <a:xfrm>
            <a:off x="3407292" y="5932244"/>
            <a:ext cx="731520" cy="736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8860447" y="6321974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166" y="5509332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8421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638" y="219408"/>
            <a:ext cx="4559177" cy="64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655269" y="6258912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572" y="5540863"/>
            <a:ext cx="2481634" cy="67613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162097" y="646386"/>
            <a:ext cx="2017986" cy="362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7767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Rectángulo redondeado"/>
          <p:cNvSpPr/>
          <p:nvPr/>
        </p:nvSpPr>
        <p:spPr>
          <a:xfrm>
            <a:off x="2768215" y="3655456"/>
            <a:ext cx="1407112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EDUCACIÓN TECNOLÓGICA</a:t>
            </a:r>
          </a:p>
        </p:txBody>
      </p:sp>
      <p:sp>
        <p:nvSpPr>
          <p:cNvPr id="67" name="66 Rectángulo redondeado"/>
          <p:cNvSpPr/>
          <p:nvPr/>
        </p:nvSpPr>
        <p:spPr>
          <a:xfrm>
            <a:off x="4316039" y="3655456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FÍSICA</a:t>
            </a:r>
          </a:p>
        </p:txBody>
      </p:sp>
      <p:sp>
        <p:nvSpPr>
          <p:cNvPr id="83" name="82 Rectángulo redondeado"/>
          <p:cNvSpPr/>
          <p:nvPr/>
        </p:nvSpPr>
        <p:spPr>
          <a:xfrm>
            <a:off x="1220392" y="3226828"/>
            <a:ext cx="140711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CIENCIAS NATURALES</a:t>
            </a:r>
          </a:p>
        </p:txBody>
      </p:sp>
      <p:sp>
        <p:nvSpPr>
          <p:cNvPr id="84" name="83 Rectángulo redondeado"/>
          <p:cNvSpPr/>
          <p:nvPr/>
        </p:nvSpPr>
        <p:spPr>
          <a:xfrm>
            <a:off x="2768215" y="3226828"/>
            <a:ext cx="140711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CIENCIAS NATURALES</a:t>
            </a:r>
          </a:p>
        </p:txBody>
      </p:sp>
      <p:sp>
        <p:nvSpPr>
          <p:cNvPr id="85" name="84 Rectángulo redondeado"/>
          <p:cNvSpPr/>
          <p:nvPr/>
        </p:nvSpPr>
        <p:spPr>
          <a:xfrm>
            <a:off x="4316039" y="3226828"/>
            <a:ext cx="1547823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BIOLOGÍA</a:t>
            </a:r>
          </a:p>
        </p:txBody>
      </p:sp>
      <p:sp>
        <p:nvSpPr>
          <p:cNvPr id="86" name="85 Rectángulo redondeado"/>
          <p:cNvSpPr/>
          <p:nvPr/>
        </p:nvSpPr>
        <p:spPr>
          <a:xfrm>
            <a:off x="1220392" y="2798200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87" name="86 Rectángulo redondeado"/>
          <p:cNvSpPr/>
          <p:nvPr/>
        </p:nvSpPr>
        <p:spPr>
          <a:xfrm>
            <a:off x="2768215" y="2798200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88" name="87 Rectángulo redondeado"/>
          <p:cNvSpPr/>
          <p:nvPr/>
        </p:nvSpPr>
        <p:spPr>
          <a:xfrm>
            <a:off x="4316039" y="2798200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89" name="88 Rectángulo redondeado"/>
          <p:cNvSpPr/>
          <p:nvPr/>
        </p:nvSpPr>
        <p:spPr>
          <a:xfrm>
            <a:off x="6018645" y="2798200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90" name="89 Rectángulo redondeado"/>
          <p:cNvSpPr/>
          <p:nvPr/>
        </p:nvSpPr>
        <p:spPr>
          <a:xfrm>
            <a:off x="7721250" y="2798200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91" name="90 Rectángulo redondeado"/>
          <p:cNvSpPr/>
          <p:nvPr/>
        </p:nvSpPr>
        <p:spPr>
          <a:xfrm>
            <a:off x="9451917" y="3221889"/>
            <a:ext cx="1547823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ORGANIZACIÓN Y GESTIÓN DE LA PRODUCCIÓN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92" name="91 Rectángulo redondeado"/>
          <p:cNvSpPr/>
          <p:nvPr/>
        </p:nvSpPr>
        <p:spPr>
          <a:xfrm>
            <a:off x="4316004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 defTabSz="914400"/>
            <a:r>
              <a:rPr lang="es-AR" sz="1100" b="1" dirty="0">
                <a:solidFill>
                  <a:prstClr val="black"/>
                </a:solidFill>
              </a:rPr>
              <a:t>QUÍMICA</a:t>
            </a:r>
          </a:p>
        </p:txBody>
      </p:sp>
      <p:sp>
        <p:nvSpPr>
          <p:cNvPr id="93" name="92 Rectángulo redondeado"/>
          <p:cNvSpPr/>
          <p:nvPr/>
        </p:nvSpPr>
        <p:spPr>
          <a:xfrm>
            <a:off x="6018645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QUÍMICA </a:t>
            </a:r>
          </a:p>
        </p:txBody>
      </p:sp>
      <p:sp>
        <p:nvSpPr>
          <p:cNvPr id="94" name="93 Rectángulo redondeado"/>
          <p:cNvSpPr/>
          <p:nvPr/>
        </p:nvSpPr>
        <p:spPr>
          <a:xfrm>
            <a:off x="7721250" y="4084084"/>
            <a:ext cx="1547823" cy="4286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ELECTROQUÍMICA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95" name="94 Rectángulo redondeado"/>
          <p:cNvSpPr/>
          <p:nvPr/>
        </p:nvSpPr>
        <p:spPr>
          <a:xfrm>
            <a:off x="4316004" y="4512712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TECNOLOGÍA DE LA INFORMACIÓN</a:t>
            </a:r>
          </a:p>
        </p:txBody>
      </p:sp>
      <p:sp>
        <p:nvSpPr>
          <p:cNvPr id="96" name="95 Rectángulo redondeado"/>
          <p:cNvSpPr/>
          <p:nvPr/>
        </p:nvSpPr>
        <p:spPr>
          <a:xfrm>
            <a:off x="6018610" y="4512712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TECNOLOGÍA DE LOS MATERIALES</a:t>
            </a:r>
          </a:p>
        </p:txBody>
      </p:sp>
      <p:sp>
        <p:nvSpPr>
          <p:cNvPr id="108" name="107 CuadroTexto"/>
          <p:cNvSpPr txBox="1"/>
          <p:nvPr/>
        </p:nvSpPr>
        <p:spPr>
          <a:xfrm>
            <a:off x="2922962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1375139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4548177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6250783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112" name="111 CuadroTexto"/>
          <p:cNvSpPr txBox="1"/>
          <p:nvPr/>
        </p:nvSpPr>
        <p:spPr>
          <a:xfrm>
            <a:off x="7953388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113" name="112 CuadroTexto"/>
          <p:cNvSpPr txBox="1"/>
          <p:nvPr/>
        </p:nvSpPr>
        <p:spPr>
          <a:xfrm>
            <a:off x="9655994" y="2357430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7881950" y="357167"/>
            <a:ext cx="271464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/>
            <a:r>
              <a:rPr lang="es-AR" sz="1600" b="1" dirty="0">
                <a:solidFill>
                  <a:prstClr val="black"/>
                </a:solidFill>
              </a:rPr>
              <a:t>FORMACIÓN CIENTÍFICA TECNOLÓGICA</a:t>
            </a:r>
          </a:p>
        </p:txBody>
      </p:sp>
      <p:sp>
        <p:nvSpPr>
          <p:cNvPr id="28" name="95 Rectángulo redondeado"/>
          <p:cNvSpPr/>
          <p:nvPr/>
        </p:nvSpPr>
        <p:spPr>
          <a:xfrm>
            <a:off x="7735282" y="4527060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TECNOLOGÍA DE CONTROL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29" name="66 Rectángulo redondeado"/>
          <p:cNvSpPr/>
          <p:nvPr/>
        </p:nvSpPr>
        <p:spPr>
          <a:xfrm>
            <a:off x="6018609" y="3655456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ELECTROTECNIA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0" name="66 Rectángulo redondeado"/>
          <p:cNvSpPr/>
          <p:nvPr/>
        </p:nvSpPr>
        <p:spPr>
          <a:xfrm>
            <a:off x="7735281" y="3655456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TEMODINÁNMICIA Y TEC.DEL CALOR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1" name="90 Rectángulo redondeado"/>
          <p:cNvSpPr/>
          <p:nvPr/>
        </p:nvSpPr>
        <p:spPr>
          <a:xfrm>
            <a:off x="9465985" y="3685620"/>
            <a:ext cx="1547823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MARCO JURÍDICO</a:t>
            </a:r>
          </a:p>
        </p:txBody>
      </p:sp>
      <p:sp>
        <p:nvSpPr>
          <p:cNvPr id="32" name="90 Rectángulo redondeado"/>
          <p:cNvSpPr/>
          <p:nvPr/>
        </p:nvSpPr>
        <p:spPr>
          <a:xfrm>
            <a:off x="9466024" y="4146704"/>
            <a:ext cx="1547823" cy="428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ENERGÍAS RENOVABLES Y AMBIENTE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808" y="5935001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0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299" y="3288221"/>
            <a:ext cx="371888" cy="13412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85" y="110359"/>
            <a:ext cx="4679802" cy="662151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939020" y="394139"/>
            <a:ext cx="3179036" cy="654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8860447" y="6337739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0463" y="5556628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1203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2768181" y="2726762"/>
            <a:ext cx="140711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DIBUJO TÉCNICO</a:t>
            </a:r>
          </a:p>
        </p:txBody>
      </p:sp>
      <p:sp>
        <p:nvSpPr>
          <p:cNvPr id="70" name="69 Rectángulo redondeado"/>
          <p:cNvSpPr/>
          <p:nvPr/>
        </p:nvSpPr>
        <p:spPr>
          <a:xfrm>
            <a:off x="4316004" y="2726762"/>
            <a:ext cx="1547823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b="1" dirty="0">
                <a:solidFill>
                  <a:prstClr val="black"/>
                </a:solidFill>
              </a:rPr>
              <a:t>DIBUJO TÉCNICO ASISTIDO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6018610" y="272676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QUIMICA ORGÁNICA 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7721216" y="272676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QUIMICA ORGÁNICA </a:t>
            </a:r>
            <a:r>
              <a:rPr lang="es-AR" sz="1100" b="1" dirty="0">
                <a:solidFill>
                  <a:prstClr val="black"/>
                </a:solidFill>
              </a:rPr>
              <a:t>II</a:t>
            </a:r>
          </a:p>
        </p:txBody>
      </p:sp>
      <p:sp>
        <p:nvSpPr>
          <p:cNvPr id="75" name="74 Rectángulo redondeado"/>
          <p:cNvSpPr/>
          <p:nvPr/>
        </p:nvSpPr>
        <p:spPr>
          <a:xfrm>
            <a:off x="6018610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PROCESOS PRODUCTIVOS  II 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7721216" y="3155390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OPERACIONES UNITARIAS 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9423819" y="3167532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OPERACIONES UNITTARIAS II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6018609" y="3612154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SEGURIDAD E HIGIENE EN EL TRABAJO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9423818" y="2710144"/>
            <a:ext cx="1547824" cy="4573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PROCESOS </a:t>
            </a:r>
            <a:r>
              <a:rPr lang="es-AR" sz="1100" b="1" dirty="0">
                <a:solidFill>
                  <a:prstClr val="black"/>
                </a:solidFill>
              </a:rPr>
              <a:t>INDUSTRIALES ORGÁNICOS 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9401503" y="4046649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PRCOCESOS INDUSTRIAES INROGÁNICOS </a:t>
            </a:r>
            <a:endParaRPr lang="es-AR" sz="1100" b="1" dirty="0" smtClean="0">
              <a:solidFill>
                <a:prstClr val="black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1220357" y="2298134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2768181" y="2298134"/>
            <a:ext cx="1407112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4316004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PRÁCTICA DE LABORATORIO </a:t>
            </a:r>
            <a:r>
              <a:rPr lang="es-AR" sz="9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6018610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PRÁCTICA DE LABORATOIO II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7721216" y="2298134"/>
            <a:ext cx="1547823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QUIMICA ANALÍTICA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9423821" y="2298134"/>
            <a:ext cx="1547821" cy="42862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QUIMICA ANALÍTICA INSTRUMENTAL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9423819" y="3608302"/>
            <a:ext cx="1547823" cy="4286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MICROBIOLOGÍA INDSUTRIAL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922962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1375139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4548177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6250783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112" name="111 CuadroTexto"/>
          <p:cNvSpPr txBox="1"/>
          <p:nvPr/>
        </p:nvSpPr>
        <p:spPr>
          <a:xfrm>
            <a:off x="7953388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113" name="112 CuadroTexto"/>
          <p:cNvSpPr txBox="1"/>
          <p:nvPr/>
        </p:nvSpPr>
        <p:spPr>
          <a:xfrm>
            <a:off x="9655994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114" name="113 Rectángulo"/>
          <p:cNvSpPr/>
          <p:nvPr/>
        </p:nvSpPr>
        <p:spPr>
          <a:xfrm>
            <a:off x="7167570" y="285728"/>
            <a:ext cx="3571900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b="1" dirty="0">
                <a:solidFill>
                  <a:prstClr val="black"/>
                </a:solidFill>
              </a:rPr>
              <a:t>FORMACIÓN TÉCNICA ESPECÍFICA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07" y="136889"/>
            <a:ext cx="3851686" cy="1012057"/>
          </a:xfrm>
          <a:prstGeom prst="rect">
            <a:avLst/>
          </a:prstGeom>
        </p:spPr>
      </p:pic>
      <p:sp>
        <p:nvSpPr>
          <p:cNvPr id="34" name="102 Rectángulo redondeado"/>
          <p:cNvSpPr/>
          <p:nvPr/>
        </p:nvSpPr>
        <p:spPr>
          <a:xfrm>
            <a:off x="9423819" y="4606207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PROCESOS UNITARIOS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0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511" y="5935001"/>
            <a:ext cx="2481634" cy="676134"/>
          </a:xfrm>
          <a:prstGeom prst="rect">
            <a:avLst/>
          </a:prstGeom>
        </p:spPr>
      </p:pic>
      <p:sp>
        <p:nvSpPr>
          <p:cNvPr id="31" name="30 Rectángulo redondeado"/>
          <p:cNvSpPr/>
          <p:nvPr/>
        </p:nvSpPr>
        <p:spPr>
          <a:xfrm>
            <a:off x="4294913" y="3181665"/>
            <a:ext cx="1547823" cy="4286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PROCESOS PRODUCTIVOS  I  </a:t>
            </a:r>
            <a:endParaRPr lang="es-AR" sz="11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7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Rectángulo redondeado"/>
          <p:cNvSpPr/>
          <p:nvPr/>
        </p:nvSpPr>
        <p:spPr>
          <a:xfrm>
            <a:off x="2768181" y="2726762"/>
            <a:ext cx="140711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DIBUJO TÉCNICO</a:t>
            </a:r>
          </a:p>
        </p:txBody>
      </p:sp>
      <p:sp>
        <p:nvSpPr>
          <p:cNvPr id="70" name="69 Rectángulo redondeado"/>
          <p:cNvSpPr/>
          <p:nvPr/>
        </p:nvSpPr>
        <p:spPr>
          <a:xfrm>
            <a:off x="4316004" y="2726762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00" b="1" dirty="0">
                <a:solidFill>
                  <a:prstClr val="black"/>
                </a:solidFill>
              </a:rPr>
              <a:t>DIBUJO TÉCNICO ASISTIDO</a:t>
            </a:r>
          </a:p>
        </p:txBody>
      </p:sp>
      <p:sp>
        <p:nvSpPr>
          <p:cNvPr id="71" name="70 Rectángulo redondeado"/>
          <p:cNvSpPr/>
          <p:nvPr/>
        </p:nvSpPr>
        <p:spPr>
          <a:xfrm>
            <a:off x="6018610" y="2726762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QUIMICA ORGÁNICA 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2" name="71 Rectángulo redondeado"/>
          <p:cNvSpPr/>
          <p:nvPr/>
        </p:nvSpPr>
        <p:spPr>
          <a:xfrm>
            <a:off x="7721216" y="2726762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QUIMICA ORGÁNICA </a:t>
            </a:r>
            <a:r>
              <a:rPr lang="es-AR" sz="1100" b="1" dirty="0">
                <a:solidFill>
                  <a:prstClr val="black"/>
                </a:solidFill>
              </a:rPr>
              <a:t>II</a:t>
            </a:r>
          </a:p>
        </p:txBody>
      </p:sp>
      <p:sp>
        <p:nvSpPr>
          <p:cNvPr id="75" name="74 Rectángulo redondeado"/>
          <p:cNvSpPr/>
          <p:nvPr/>
        </p:nvSpPr>
        <p:spPr>
          <a:xfrm>
            <a:off x="6018610" y="3155390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PROCESOS PRODUCTIVOS  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6" name="75 Rectángulo redondeado"/>
          <p:cNvSpPr/>
          <p:nvPr/>
        </p:nvSpPr>
        <p:spPr>
          <a:xfrm>
            <a:off x="7721216" y="3155390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OPERACIONES UNITARIAS 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7" name="76 Rectángulo redondeado"/>
          <p:cNvSpPr/>
          <p:nvPr/>
        </p:nvSpPr>
        <p:spPr>
          <a:xfrm>
            <a:off x="9423819" y="3167532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OPERACIONES UNITTARIAS II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78" name="77 Rectángulo redondeado"/>
          <p:cNvSpPr/>
          <p:nvPr/>
        </p:nvSpPr>
        <p:spPr>
          <a:xfrm>
            <a:off x="6018609" y="3612154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SEGURIDAD E HIGIENE EN EL TRABAJO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80" name="79 Rectángulo redondeado"/>
          <p:cNvSpPr/>
          <p:nvPr/>
        </p:nvSpPr>
        <p:spPr>
          <a:xfrm>
            <a:off x="9423818" y="2710144"/>
            <a:ext cx="1547824" cy="45738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PROCESOS </a:t>
            </a:r>
            <a:r>
              <a:rPr lang="es-AR" sz="1100" b="1" dirty="0">
                <a:solidFill>
                  <a:prstClr val="black"/>
                </a:solidFill>
              </a:rPr>
              <a:t>INDUSTRIALES ORGÁNICOS </a:t>
            </a:r>
          </a:p>
        </p:txBody>
      </p:sp>
      <p:sp>
        <p:nvSpPr>
          <p:cNvPr id="82" name="81 Rectángulo redondeado"/>
          <p:cNvSpPr/>
          <p:nvPr/>
        </p:nvSpPr>
        <p:spPr>
          <a:xfrm>
            <a:off x="9423817" y="4058206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>
                <a:solidFill>
                  <a:prstClr val="black"/>
                </a:solidFill>
              </a:rPr>
              <a:t>PRCOCESOS INDUSTRIAES INROGÁNICOS 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97" name="96 Rectángulo redondeado"/>
          <p:cNvSpPr/>
          <p:nvPr/>
        </p:nvSpPr>
        <p:spPr>
          <a:xfrm>
            <a:off x="1220357" y="2298134"/>
            <a:ext cx="140711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98" name="97 Rectángulo redondeado"/>
          <p:cNvSpPr/>
          <p:nvPr/>
        </p:nvSpPr>
        <p:spPr>
          <a:xfrm>
            <a:off x="2768181" y="2298134"/>
            <a:ext cx="1407112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99" name="98 Rectángulo redondeado"/>
          <p:cNvSpPr/>
          <p:nvPr/>
        </p:nvSpPr>
        <p:spPr>
          <a:xfrm>
            <a:off x="4316004" y="2298134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PRÁCTICA DE LABORATORIO </a:t>
            </a:r>
            <a:r>
              <a:rPr lang="es-AR" sz="9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00" name="99 Rectángulo redondeado"/>
          <p:cNvSpPr/>
          <p:nvPr/>
        </p:nvSpPr>
        <p:spPr>
          <a:xfrm>
            <a:off x="6018610" y="2298134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PRÁCTICA DE LABORATOIO II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1" name="100 Rectángulo redondeado"/>
          <p:cNvSpPr/>
          <p:nvPr/>
        </p:nvSpPr>
        <p:spPr>
          <a:xfrm>
            <a:off x="7721216" y="2298134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QUIMICA ANALÍTICA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2" name="101 Rectángulo redondeado"/>
          <p:cNvSpPr/>
          <p:nvPr/>
        </p:nvSpPr>
        <p:spPr>
          <a:xfrm>
            <a:off x="9423821" y="2298134"/>
            <a:ext cx="1547821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QUIMICA ANALÍTICA INSTRUMENTAL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03" name="102 Rectángulo redondeado"/>
          <p:cNvSpPr/>
          <p:nvPr/>
        </p:nvSpPr>
        <p:spPr>
          <a:xfrm>
            <a:off x="9423818" y="3615510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>
                <a:solidFill>
                  <a:prstClr val="black"/>
                </a:solidFill>
              </a:rPr>
              <a:t>MICROBIOLOGÍA INDSUTRIAL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108" name="107 CuadroTexto"/>
          <p:cNvSpPr txBox="1"/>
          <p:nvPr/>
        </p:nvSpPr>
        <p:spPr>
          <a:xfrm>
            <a:off x="2922962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109" name="108 CuadroTexto"/>
          <p:cNvSpPr txBox="1"/>
          <p:nvPr/>
        </p:nvSpPr>
        <p:spPr>
          <a:xfrm>
            <a:off x="1375139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110" name="109 CuadroTexto"/>
          <p:cNvSpPr txBox="1"/>
          <p:nvPr/>
        </p:nvSpPr>
        <p:spPr>
          <a:xfrm>
            <a:off x="4548177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111" name="110 CuadroTexto"/>
          <p:cNvSpPr txBox="1"/>
          <p:nvPr/>
        </p:nvSpPr>
        <p:spPr>
          <a:xfrm>
            <a:off x="6250783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112" name="111 CuadroTexto"/>
          <p:cNvSpPr txBox="1"/>
          <p:nvPr/>
        </p:nvSpPr>
        <p:spPr>
          <a:xfrm>
            <a:off x="7953388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113" name="112 CuadroTexto"/>
          <p:cNvSpPr txBox="1"/>
          <p:nvPr/>
        </p:nvSpPr>
        <p:spPr>
          <a:xfrm>
            <a:off x="9655994" y="1714488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114" name="113 Rectángulo"/>
          <p:cNvSpPr/>
          <p:nvPr/>
        </p:nvSpPr>
        <p:spPr>
          <a:xfrm>
            <a:off x="7167570" y="285728"/>
            <a:ext cx="3571900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b="1" dirty="0">
                <a:solidFill>
                  <a:prstClr val="black"/>
                </a:solidFill>
              </a:rPr>
              <a:t>FORMACIÓN TÉCNICA ESPECÍFICA</a:t>
            </a:r>
          </a:p>
        </p:txBody>
      </p:sp>
      <p:sp>
        <p:nvSpPr>
          <p:cNvPr id="34" name="102 Rectángulo redondeado"/>
          <p:cNvSpPr/>
          <p:nvPr/>
        </p:nvSpPr>
        <p:spPr>
          <a:xfrm>
            <a:off x="9423819" y="4511614"/>
            <a:ext cx="1547823" cy="42862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PROCESOS UNITARIOS</a:t>
            </a:r>
            <a:endParaRPr lang="es-AR" sz="1100" b="1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11" y="85708"/>
            <a:ext cx="3761627" cy="1225004"/>
          </a:xfrm>
          <a:prstGeom prst="rect">
            <a:avLst/>
          </a:prstGeom>
        </p:spPr>
      </p:pic>
      <p:sp>
        <p:nvSpPr>
          <p:cNvPr id="30" name="77 Rectángulo redondeado"/>
          <p:cNvSpPr/>
          <p:nvPr/>
        </p:nvSpPr>
        <p:spPr>
          <a:xfrm>
            <a:off x="6018609" y="4940242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MINEROLOGÍA Y GEOLGÍA DEL PETROLEO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2" name="77 Rectángulo redondeado"/>
          <p:cNvSpPr/>
          <p:nvPr/>
        </p:nvSpPr>
        <p:spPr>
          <a:xfrm>
            <a:off x="7721211" y="4940242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PETRÓLEO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5" name="77 Rectángulo redondeado"/>
          <p:cNvSpPr/>
          <p:nvPr/>
        </p:nvSpPr>
        <p:spPr>
          <a:xfrm>
            <a:off x="9423813" y="4950751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REFINACIÓN DEL PETROLEO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33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262" y="5887704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8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846" y="0"/>
            <a:ext cx="4369651" cy="6501760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    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4272455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497" y="5919235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0320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7144" t="27724" r="26024" b="8828"/>
          <a:stretch>
            <a:fillRect/>
          </a:stretch>
        </p:blipFill>
        <p:spPr bwMode="auto">
          <a:xfrm>
            <a:off x="3909848" y="55871"/>
            <a:ext cx="4004443" cy="60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3626069" y="5407572"/>
            <a:ext cx="835572" cy="772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4209393" y="189187"/>
            <a:ext cx="2380593" cy="772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21" y="590347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633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76" y="214235"/>
            <a:ext cx="4571243" cy="646791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86044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994" y="5477800"/>
            <a:ext cx="2481634" cy="67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8093589" y="3156552"/>
            <a:ext cx="2890552" cy="19217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178" tIns="27089" rIns="54178" bIns="27089" rtlCol="0" anchor="ctr"/>
          <a:lstStyle/>
          <a:p>
            <a:pPr algn="ctr"/>
            <a:r>
              <a:rPr lang="es-AR" sz="2600" b="1" dirty="0">
                <a:solidFill>
                  <a:schemeClr val="tx1"/>
                </a:solidFill>
              </a:rPr>
              <a:t>PRÁCTICA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027011" y="3230728"/>
            <a:ext cx="2944540" cy="19217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178" tIns="27089" rIns="54178" bIns="27089" rtlCol="0" anchor="ctr"/>
          <a:lstStyle/>
          <a:p>
            <a:pPr algn="ctr"/>
            <a:r>
              <a:rPr lang="es-AR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2389" y="70338"/>
            <a:ext cx="7575672" cy="1477108"/>
          </a:xfrm>
          <a:gradFill>
            <a:gsLst>
              <a:gs pos="0">
                <a:schemeClr val="accent3">
                  <a:tint val="98000"/>
                  <a:shade val="25000"/>
                  <a:satMod val="250000"/>
                </a:schemeClr>
              </a:gs>
              <a:gs pos="47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4178" tIns="27089" rIns="54178" bIns="27089">
            <a:norm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</a:rPr>
              <a:t>CRITERIO ORIENTADOR FUNDAMENTAL: </a:t>
            </a:r>
            <a:br>
              <a:rPr lang="es-AR" sz="2400" b="1" dirty="0">
                <a:solidFill>
                  <a:schemeClr val="bg1"/>
                </a:solidFill>
              </a:rPr>
            </a:br>
            <a:r>
              <a:rPr lang="es-AR" sz="2400" b="1" dirty="0">
                <a:solidFill>
                  <a:schemeClr val="bg1"/>
                </a:solidFill>
              </a:rPr>
              <a:t>CONCEBIR A LA ESCUELA TÉCNICA COMO UNA UNIDAD PEDAGÓGICA Y ORGANIZATIVA</a:t>
            </a:r>
          </a:p>
        </p:txBody>
      </p:sp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966087" y="1587163"/>
            <a:ext cx="9875383" cy="5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369" tIns="51185" rIns="102369" bIns="51185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871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7743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9161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5484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19354" indent="0" algn="l" defTabSz="1727743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183225" indent="0" algn="l" defTabSz="1727743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47098" indent="0" algn="l" defTabSz="1727743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10970" indent="0" algn="l" defTabSz="1727743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41782"/>
            <a:r>
              <a:rPr lang="es-AR" sz="2400" dirty="0"/>
              <a:t>UN PRINCIPIO RECTOR:</a:t>
            </a:r>
          </a:p>
        </p:txBody>
      </p:sp>
      <p:sp>
        <p:nvSpPr>
          <p:cNvPr id="8" name="7 Flecha izquierda y derecha"/>
          <p:cNvSpPr/>
          <p:nvPr/>
        </p:nvSpPr>
        <p:spPr>
          <a:xfrm>
            <a:off x="3840546" y="3380556"/>
            <a:ext cx="4267141" cy="152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178" tIns="27089" rIns="54178" bIns="27089" rtlCol="0" anchor="ctr"/>
          <a:lstStyle/>
          <a:p>
            <a:pPr algn="ctr"/>
            <a:r>
              <a:rPr lang="es-AR" sz="1700" b="1" dirty="0"/>
              <a:t>INTEGRACIÓN </a:t>
            </a:r>
            <a:endParaRPr lang="es-AR" sz="1700" b="1" dirty="0" smtClean="0"/>
          </a:p>
          <a:p>
            <a:pPr algn="ctr"/>
            <a:r>
              <a:rPr lang="es-AR" sz="1700" b="1" dirty="0" smtClean="0"/>
              <a:t>ARTICULACIÓN</a:t>
            </a:r>
            <a:endParaRPr lang="es-AR" sz="17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214" y="590347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24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721216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QUÍMICA ORGÁNICAII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7721216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UNITARIAS I</a:t>
            </a:r>
            <a:endParaRPr lang="es-A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768215" y="135729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EDUCACIÓN TECNOLÓGICA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4316039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FÍSICA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18645" y="13572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ELECTROTECNIA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2768181" y="3214686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DIBUJO TÉCNICO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316004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000" b="1" dirty="0">
                <a:solidFill>
                  <a:prstClr val="black"/>
                </a:solidFill>
              </a:rPr>
              <a:t>DIBUJO TÉCNICO ASISTIDO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018610" y="3214686"/>
            <a:ext cx="1547823" cy="4286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 smtClean="0">
                <a:solidFill>
                  <a:prstClr val="black"/>
                </a:solidFill>
              </a:rPr>
              <a:t>QIUÍMICA ORGÁNICA </a:t>
            </a:r>
            <a:r>
              <a:rPr lang="es-AR" sz="11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9423821" y="321468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>
                <a:solidFill>
                  <a:prstClr val="black"/>
                </a:solidFill>
              </a:rPr>
              <a:t>PROCESOS INDUSTRIALES ORGÁNICOS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9423821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>
                <a:solidFill>
                  <a:prstClr val="black"/>
                </a:solidFill>
              </a:rPr>
              <a:t>OPERACIONES UNITARIAS II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018610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SEGURIDAD E HIGIENE EN EL TRABAJO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9423821" y="40719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>
                <a:solidFill>
                  <a:prstClr val="black"/>
                </a:solidFill>
              </a:rPr>
              <a:t>MICROBIOLOGÍA INDUSTRIAL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9423785" y="45005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PROCESOS INDUSTRIALES INORGÁNICOS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220392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CIENCIAS NATURALES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768215" y="928670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CIENCIAS NATURALES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4316039" y="928670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BIOLOGÍA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220392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768215" y="500042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316039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6018645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7721250" y="500042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MATEMÁTICA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9423786" y="89943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ORGANIZACIÓN Y GESTIÓN DE LA PRODUCCIÓN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4316004" y="1785926"/>
            <a:ext cx="1547823" cy="42862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 defTabSz="914400"/>
            <a:r>
              <a:rPr lang="es-AR" sz="1100" b="1" dirty="0">
                <a:solidFill>
                  <a:prstClr val="black"/>
                </a:solidFill>
              </a:rPr>
              <a:t>QUÍMICA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6018645" y="1785926"/>
            <a:ext cx="1547823" cy="428628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QUÍMICA 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7721250" y="1785926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ELECTROQUÍMICA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4315970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TECNOLOGÍA DE LA INFORMACIÓN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220357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2768181" y="2786058"/>
            <a:ext cx="140711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050" b="1" dirty="0">
                <a:solidFill>
                  <a:prstClr val="black"/>
                </a:solidFill>
              </a:rPr>
              <a:t>TALLER TÉCNICO PRE-PROFESIONAL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4347535" y="2770293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900" b="1" dirty="0" smtClean="0">
                <a:solidFill>
                  <a:prstClr val="black"/>
                </a:solidFill>
              </a:rPr>
              <a:t>PRACTICAS DE LABORATIO I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7721216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QUÍMIC A ANALÍTICA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9423821" y="278605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QUÍIMICA ANALÍTICA INSTRUMENTAL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9423821" y="4929198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PROCESOS UNITRAIOS 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9423785" y="5944109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000" b="1" dirty="0">
                <a:solidFill>
                  <a:prstClr val="black"/>
                </a:solidFill>
              </a:rPr>
              <a:t>PRÁCTICAS PROFESIONALIZANTES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7742459" y="592834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000" b="1" dirty="0">
                <a:solidFill>
                  <a:prstClr val="black"/>
                </a:solidFill>
              </a:rPr>
              <a:t>PRÁCTICAS PROFESIONALIZANTES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2922962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2° AÑO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1375139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 AÑO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4548177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3° AÑO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6250783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4° AÑO</a:t>
            </a:r>
          </a:p>
        </p:txBody>
      </p:sp>
      <p:sp>
        <p:nvSpPr>
          <p:cNvPr id="45" name="44 CuadroTexto"/>
          <p:cNvSpPr txBox="1"/>
          <p:nvPr/>
        </p:nvSpPr>
        <p:spPr>
          <a:xfrm>
            <a:off x="7953388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5° AÑO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9655994" y="59272"/>
            <a:ext cx="1083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6° AÑO</a:t>
            </a:r>
          </a:p>
        </p:txBody>
      </p:sp>
      <p:sp>
        <p:nvSpPr>
          <p:cNvPr id="50" name="49 Rectángulo redondeado"/>
          <p:cNvSpPr/>
          <p:nvPr/>
        </p:nvSpPr>
        <p:spPr>
          <a:xfrm>
            <a:off x="6018610" y="2786058"/>
            <a:ext cx="1547823" cy="42862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050" b="1" dirty="0" smtClean="0">
                <a:solidFill>
                  <a:prstClr val="black"/>
                </a:solidFill>
              </a:rPr>
              <a:t>PRÁCTICAS DE LABORATORIO II</a:t>
            </a:r>
            <a:endParaRPr lang="es-AR" sz="1050" b="1" dirty="0">
              <a:solidFill>
                <a:prstClr val="black"/>
              </a:solidFill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6018610" y="221455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 DE LOS MATERIALES</a:t>
            </a:r>
          </a:p>
        </p:txBody>
      </p:sp>
      <p:sp>
        <p:nvSpPr>
          <p:cNvPr id="53" name="52 Rectángulo redondeado"/>
          <p:cNvSpPr/>
          <p:nvPr/>
        </p:nvSpPr>
        <p:spPr>
          <a:xfrm>
            <a:off x="6018610" y="3643314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 PRODUCTIVOS I</a:t>
            </a:r>
            <a:endParaRPr lang="es-AR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7 Rectángulo redondeado"/>
          <p:cNvSpPr/>
          <p:nvPr/>
        </p:nvSpPr>
        <p:spPr>
          <a:xfrm>
            <a:off x="7721216" y="1357297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TERMODINÁMICA Y TEC DEL CALOR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59" name="26 Rectángulo redondeado"/>
          <p:cNvSpPr/>
          <p:nvPr/>
        </p:nvSpPr>
        <p:spPr>
          <a:xfrm>
            <a:off x="9423787" y="1347095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AR" sz="1100" b="1" dirty="0">
                <a:solidFill>
                  <a:prstClr val="black"/>
                </a:solidFill>
              </a:rPr>
              <a:t>MARCO JURÍDICO</a:t>
            </a:r>
          </a:p>
        </p:txBody>
      </p:sp>
      <p:sp>
        <p:nvSpPr>
          <p:cNvPr id="60" name="26 Rectángulo redondeado"/>
          <p:cNvSpPr/>
          <p:nvPr/>
        </p:nvSpPr>
        <p:spPr>
          <a:xfrm>
            <a:off x="9423787" y="1775723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ENERGÍAS RENOVALBE Y AMBIENTE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61" name="29 Rectángulo redondeado"/>
          <p:cNvSpPr/>
          <p:nvPr/>
        </p:nvSpPr>
        <p:spPr>
          <a:xfrm>
            <a:off x="7707171" y="2250273"/>
            <a:ext cx="1547823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s-ES_tradnl" sz="900" b="1" dirty="0" smtClean="0">
                <a:solidFill>
                  <a:prstClr val="black"/>
                </a:solidFill>
              </a:rPr>
              <a:t>TECNOLOGÍA DE CONTROL</a:t>
            </a:r>
            <a:endParaRPr lang="es-AR" sz="900" b="1" dirty="0">
              <a:solidFill>
                <a:prstClr val="black"/>
              </a:solidFill>
            </a:endParaRPr>
          </a:p>
        </p:txBody>
      </p:sp>
      <p:sp>
        <p:nvSpPr>
          <p:cNvPr id="57" name="77 Rectángulo redondeado"/>
          <p:cNvSpPr/>
          <p:nvPr/>
        </p:nvSpPr>
        <p:spPr>
          <a:xfrm>
            <a:off x="6034374" y="5397442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MINEROLOGÍA Y GEOLGÍA DEL PETROLEO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62" name="77 Rectángulo redondeado"/>
          <p:cNvSpPr/>
          <p:nvPr/>
        </p:nvSpPr>
        <p:spPr>
          <a:xfrm>
            <a:off x="7768508" y="5413208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PETRÓLEO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63" name="77 Rectángulo redondeado"/>
          <p:cNvSpPr/>
          <p:nvPr/>
        </p:nvSpPr>
        <p:spPr>
          <a:xfrm>
            <a:off x="9423813" y="5407951"/>
            <a:ext cx="1547823" cy="428628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ES_tradnl" sz="1100" b="1" dirty="0" smtClean="0">
                <a:solidFill>
                  <a:prstClr val="black"/>
                </a:solidFill>
              </a:rPr>
              <a:t>REFINACIÓN DEL PETROLEO</a:t>
            </a:r>
            <a:endParaRPr lang="es-AR" sz="1100" b="1" dirty="0">
              <a:solidFill>
                <a:prstClr val="black"/>
              </a:solidFill>
            </a:endParaRPr>
          </a:p>
        </p:txBody>
      </p:sp>
      <p:sp>
        <p:nvSpPr>
          <p:cNvPr id="69" name="68 Flecha curvada hacia la izquierda"/>
          <p:cNvSpPr/>
          <p:nvPr/>
        </p:nvSpPr>
        <p:spPr>
          <a:xfrm>
            <a:off x="7520153" y="1844565"/>
            <a:ext cx="1182413" cy="3547241"/>
          </a:xfrm>
          <a:prstGeom prst="curved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0" name="69 Flecha curvada hacia la derecha"/>
          <p:cNvSpPr/>
          <p:nvPr/>
        </p:nvSpPr>
        <p:spPr>
          <a:xfrm>
            <a:off x="5297214" y="3405352"/>
            <a:ext cx="709448" cy="238059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2" name="71 Flecha curvada hacia la derecha"/>
          <p:cNvSpPr/>
          <p:nvPr/>
        </p:nvSpPr>
        <p:spPr>
          <a:xfrm>
            <a:off x="4950372" y="3011214"/>
            <a:ext cx="1056290" cy="239635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73" name="72 Flecha derecha"/>
          <p:cNvSpPr/>
          <p:nvPr/>
        </p:nvSpPr>
        <p:spPr>
          <a:xfrm>
            <a:off x="7520152" y="5549462"/>
            <a:ext cx="315310" cy="189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2" name="101 Conector curvado"/>
          <p:cNvCxnSpPr/>
          <p:nvPr/>
        </p:nvCxnSpPr>
        <p:spPr>
          <a:xfrm rot="16200000" flipH="1">
            <a:off x="3831018" y="2916621"/>
            <a:ext cx="3137344" cy="1781501"/>
          </a:xfrm>
          <a:prstGeom prst="curvedConnector3">
            <a:avLst>
              <a:gd name="adj1" fmla="val 50000"/>
            </a:avLst>
          </a:prstGeom>
          <a:ln w="57150" cap="sq" cmpd="sng">
            <a:solidFill>
              <a:srgbClr val="FFC000"/>
            </a:solidFill>
            <a:bevel/>
            <a:tailEnd type="arrow"/>
          </a:ln>
          <a:scene3d>
            <a:camera prst="orthographic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4808483" y="6391815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>
                <a:solidFill>
                  <a:schemeClr val="bg1"/>
                </a:solidFill>
              </a:rPr>
              <a:t>Dirección de Planificación de la Calidad Educativa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6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22" y="5824642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22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000388" y="4810315"/>
            <a:ext cx="318976" cy="31897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/>
          <p:cNvSpPr txBox="1"/>
          <p:nvPr/>
        </p:nvSpPr>
        <p:spPr>
          <a:xfrm>
            <a:off x="200145" y="1464713"/>
            <a:ext cx="3520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smtClean="0">
                <a:solidFill>
                  <a:srgbClr val="C00000"/>
                </a:solidFill>
              </a:rPr>
              <a:t>CARACTERIZACIÓN</a:t>
            </a:r>
            <a:endParaRPr lang="es-AR" sz="2800" dirty="0">
              <a:solidFill>
                <a:srgbClr val="C0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7" y="4598392"/>
            <a:ext cx="2619375" cy="17430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91" y="268014"/>
            <a:ext cx="4964298" cy="6589986"/>
          </a:xfrm>
          <a:prstGeom prst="rect">
            <a:avLst/>
          </a:prstGeom>
        </p:spPr>
      </p:pic>
      <p:sp>
        <p:nvSpPr>
          <p:cNvPr id="14" name="Abrir llave 13"/>
          <p:cNvSpPr/>
          <p:nvPr/>
        </p:nvSpPr>
        <p:spPr>
          <a:xfrm>
            <a:off x="3909848" y="662152"/>
            <a:ext cx="266437" cy="2380593"/>
          </a:xfrm>
          <a:prstGeom prst="lef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CuadroTexto"/>
          <p:cNvSpPr txBox="1"/>
          <p:nvPr/>
        </p:nvSpPr>
        <p:spPr>
          <a:xfrm>
            <a:off x="886044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97" y="5446269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66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EDECEA"/>
              </a:clrFrom>
              <a:clrTo>
                <a:srgbClr val="EDECE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55" y="3515709"/>
            <a:ext cx="1624065" cy="14819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30" y="0"/>
            <a:ext cx="4964298" cy="627467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842235" y="6337739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876" y="5619691"/>
            <a:ext cx="2481634" cy="676134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2784014" y="278723"/>
            <a:ext cx="3721840" cy="1187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DEFINE EL OBJETO DE ESTUDIO DEL ESPACIO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4205611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1" y="3194094"/>
            <a:ext cx="3756310" cy="26589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31" y="112191"/>
            <a:ext cx="4964298" cy="6335906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258573" y="1175940"/>
            <a:ext cx="5086957" cy="12813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EXPLICITA LAS VINCULACIONES CON OTROS ESPACIOS DEL CURRICULUM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6700344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014" y="59507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7181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73" y="3605165"/>
            <a:ext cx="3187185" cy="25382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299" y="112192"/>
            <a:ext cx="4964298" cy="627284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2547774" y="2045036"/>
            <a:ext cx="3721840" cy="11878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ORIENTACIONES DIDÁCTICAS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668813" y="6385036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525" y="573005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7022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893" y="4714875"/>
            <a:ext cx="2857500" cy="21431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93" y="0"/>
            <a:ext cx="4964298" cy="6243145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778858" y="3013046"/>
            <a:ext cx="3721840" cy="118786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EJE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668814" y="6353504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55" y="546203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2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89" t="4098" r="9148" b="7717"/>
          <a:stretch/>
        </p:blipFill>
        <p:spPr>
          <a:xfrm>
            <a:off x="1303414" y="1024759"/>
            <a:ext cx="1676269" cy="17668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836" y="143722"/>
            <a:ext cx="4964298" cy="6036361"/>
          </a:xfrm>
          <a:prstGeom prst="rect">
            <a:avLst/>
          </a:prstGeom>
        </p:spPr>
      </p:pic>
      <p:sp>
        <p:nvSpPr>
          <p:cNvPr id="9" name="Flecha derecha 8"/>
          <p:cNvSpPr/>
          <p:nvPr/>
        </p:nvSpPr>
        <p:spPr>
          <a:xfrm>
            <a:off x="2631220" y="3423276"/>
            <a:ext cx="3721840" cy="118786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SABER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700345" y="6337739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000" y="5588159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3034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PRESENTACIÓN DISEÑO CURRICULAR </a:t>
            </a:r>
            <a:endParaRPr lang="es-AR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9254490"/>
              </p:ext>
            </p:extLst>
          </p:nvPr>
        </p:nvGraphicFramePr>
        <p:xfrm>
          <a:off x="733097" y="1794696"/>
          <a:ext cx="10441745" cy="410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45421" y="6369270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2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clrChange>
              <a:clrFrom>
                <a:srgbClr val="FEFBEA"/>
              </a:clrFrom>
              <a:clrTo>
                <a:srgbClr val="FEFBE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1" y="1233915"/>
            <a:ext cx="3180036" cy="183770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15" y="20366"/>
            <a:ext cx="5055843" cy="6254310"/>
          </a:xfrm>
          <a:prstGeom prst="rect">
            <a:avLst/>
          </a:prstGeom>
        </p:spPr>
      </p:pic>
      <p:sp>
        <p:nvSpPr>
          <p:cNvPr id="10" name="Flecha derecha 9"/>
          <p:cNvSpPr/>
          <p:nvPr/>
        </p:nvSpPr>
        <p:spPr>
          <a:xfrm>
            <a:off x="4083269" y="3720679"/>
            <a:ext cx="3721840" cy="11878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APRENDIZAJES ESPECÍFICOS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889531" y="6369270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35" y="5572394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7506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60575" y="2396197"/>
            <a:ext cx="10131425" cy="1456267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AR" b="1" dirty="0" smtClean="0">
                <a:effectLst>
                  <a:reflection blurRad="6350" stA="55000" endA="50" endPos="85000" dist="29997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PRÁCTICAS PROFESIONALIZANTES</a:t>
            </a:r>
            <a:endParaRPr lang="es-AR" b="1" dirty="0">
              <a:effectLst>
                <a:reflection blurRad="6350" stA="55000" endA="50" endPos="85000" dist="29997" dir="5400000" sy="-10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808" y="5840408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9212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98 -0.10811 C 0.21897 -0.02385 0.19096 0.06064 0.15644 0.06666 C 0.12193 0.07268 0.06956 -0.07477 0.03999 -0.0713 C 0.01042 -0.06783 -0.00521 0.00972 -0.02071 0.087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65" y="65970"/>
            <a:ext cx="11272786" cy="606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7791450" y="5171090"/>
            <a:ext cx="4057650" cy="867103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4855779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516" t="27858" r="26161" b="7857"/>
          <a:stretch>
            <a:fillRect/>
          </a:stretch>
        </p:blipFill>
        <p:spPr bwMode="auto">
          <a:xfrm>
            <a:off x="3752193" y="536940"/>
            <a:ext cx="4303776" cy="620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4177863" y="819807"/>
            <a:ext cx="2790496" cy="7252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499945" y="6006662"/>
            <a:ext cx="898634" cy="851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8671035" y="622738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683" y="5446270"/>
            <a:ext cx="2481634" cy="67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6269" y="1674976"/>
            <a:ext cx="8447347" cy="36205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s-ES_tradnl" sz="3200" dirty="0" smtClean="0"/>
              <a:t>CARACTERIZACIÓN DEL ESPACIO MULTIDISCIPLINAR </a:t>
            </a:r>
            <a:endParaRPr lang="es-AR" sz="3200" dirty="0" smtClean="0"/>
          </a:p>
          <a:p>
            <a:pPr>
              <a:lnSpc>
                <a:spcPct val="200000"/>
              </a:lnSpc>
            </a:pPr>
            <a:r>
              <a:rPr lang="es-AR" sz="3200" dirty="0" smtClean="0"/>
              <a:t>CRITERIOS </a:t>
            </a:r>
            <a:r>
              <a:rPr lang="es-AR" sz="3200" dirty="0"/>
              <a:t>PARA </a:t>
            </a:r>
            <a:r>
              <a:rPr lang="es-AR" sz="3200" dirty="0" smtClean="0"/>
              <a:t>CONTEXTUALIZAR</a:t>
            </a:r>
          </a:p>
          <a:p>
            <a:pPr>
              <a:lnSpc>
                <a:spcPct val="200000"/>
              </a:lnSpc>
            </a:pPr>
            <a:r>
              <a:rPr lang="es-AR" sz="3200" dirty="0" smtClean="0"/>
              <a:t>MODALIDADES</a:t>
            </a:r>
          </a:p>
          <a:p>
            <a:pPr>
              <a:lnSpc>
                <a:spcPct val="200000"/>
              </a:lnSpc>
            </a:pPr>
            <a:r>
              <a:rPr lang="es-AR" sz="3200" dirty="0"/>
              <a:t>SABERES EN ACCIÓN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028" y="5856173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293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2484" y="5410613"/>
            <a:ext cx="7378262" cy="1005953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Prácticas </a:t>
            </a:r>
            <a:r>
              <a:rPr lang="es-AR" dirty="0" err="1" smtClean="0"/>
              <a:t>profesionalizantes</a:t>
            </a:r>
            <a:endParaRPr lang="es-A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3012858343"/>
              </p:ext>
            </p:extLst>
          </p:nvPr>
        </p:nvGraphicFramePr>
        <p:xfrm>
          <a:off x="1975972" y="672614"/>
          <a:ext cx="7789918" cy="4877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9732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9905" y="563592"/>
            <a:ext cx="4395868" cy="39611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91" y="3547242"/>
            <a:ext cx="3909848" cy="39098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84503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028" y="546203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054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5379430"/>
            <a:ext cx="9905998" cy="1478570"/>
          </a:xfrm>
        </p:spPr>
        <p:txBody>
          <a:bodyPr/>
          <a:lstStyle/>
          <a:p>
            <a:pPr algn="ctr"/>
            <a:r>
              <a:rPr lang="es-AR" dirty="0" smtClean="0"/>
              <a:t>Equipo multidisciplinar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19" y="941554"/>
            <a:ext cx="6842235" cy="483061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808482" y="6385035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587" y="5793112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933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derecha 5"/>
          <p:cNvSpPr/>
          <p:nvPr/>
        </p:nvSpPr>
        <p:spPr>
          <a:xfrm>
            <a:off x="1576551" y="2183853"/>
            <a:ext cx="4209393" cy="190762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</a:rPr>
              <a:t>SABERES EN ACCIÓN</a:t>
            </a:r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18442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918" y="5635456"/>
            <a:ext cx="2481634" cy="67613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7579" t="28897" r="26024" b="7103"/>
          <a:stretch>
            <a:fillRect/>
          </a:stretch>
        </p:blipFill>
        <p:spPr bwMode="auto">
          <a:xfrm>
            <a:off x="5880538" y="362607"/>
            <a:ext cx="4572273" cy="649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9821917" y="5959366"/>
            <a:ext cx="851339" cy="8986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6831506"/>
              </p:ext>
            </p:extLst>
          </p:nvPr>
        </p:nvGraphicFramePr>
        <p:xfrm>
          <a:off x="0" y="263567"/>
          <a:ext cx="11084169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23" y="3670971"/>
            <a:ext cx="3160962" cy="177540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7041" y="5840408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37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4952" y="3155853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s-AR" sz="6000" b="1" dirty="0"/>
              <a:t>ENCUADRE </a:t>
            </a:r>
            <a:r>
              <a:rPr lang="es-AR" sz="6000" b="1" dirty="0" smtClean="0"/>
              <a:t>GENERAL</a:t>
            </a:r>
            <a:br>
              <a:rPr lang="es-AR" sz="6000" b="1" dirty="0" smtClean="0"/>
            </a:br>
            <a:r>
              <a:rPr lang="es-AR" sz="6000" b="1" dirty="0"/>
              <a:t/>
            </a:r>
            <a:br>
              <a:rPr lang="es-AR" sz="6000" b="1" dirty="0"/>
            </a:br>
            <a:r>
              <a:rPr lang="es-AR" sz="6000" b="1" dirty="0" smtClean="0"/>
              <a:t/>
            </a:r>
            <a:br>
              <a:rPr lang="es-AR" sz="6000" b="1" dirty="0" smtClean="0"/>
            </a:br>
            <a:r>
              <a:rPr lang="es-AR" sz="6000" b="1" dirty="0" smtClean="0"/>
              <a:t>La </a:t>
            </a:r>
            <a:r>
              <a:rPr lang="es-AR" sz="6000" b="1" dirty="0"/>
              <a:t>Política Educativa Nacional y Provincial</a:t>
            </a:r>
            <a:r>
              <a:rPr lang="es-AR" dirty="0">
                <a:solidFill>
                  <a:schemeClr val="bg1"/>
                </a:solidFill>
              </a:rPr>
              <a:t/>
            </a:r>
            <a:br>
              <a:rPr lang="es-AR" dirty="0">
                <a:solidFill>
                  <a:schemeClr val="bg1"/>
                </a:solidFill>
              </a:rPr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38" y="591923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6148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513" y="389918"/>
            <a:ext cx="2063430" cy="1478570"/>
          </a:xfrm>
        </p:spPr>
        <p:txBody>
          <a:bodyPr/>
          <a:lstStyle/>
          <a:p>
            <a:r>
              <a:rPr lang="es-AR" dirty="0" smtClean="0"/>
              <a:t>5° AÑO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0994" y="1708468"/>
            <a:ext cx="8166109" cy="35417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AR" sz="2800" dirty="0"/>
              <a:t>La </a:t>
            </a:r>
            <a:r>
              <a:rPr lang="es-AR" sz="2800" dirty="0" smtClean="0"/>
              <a:t>propuesta </a:t>
            </a:r>
            <a:r>
              <a:rPr lang="es-AR" sz="2800" dirty="0"/>
              <a:t>de implementación </a:t>
            </a:r>
            <a:r>
              <a:rPr lang="es-AR" sz="2800" dirty="0" smtClean="0"/>
              <a:t>es: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/>
              <a:t>el DESARROLLO AUTÓNOMO en la formulación y ejecución de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/>
              <a:t>un </a:t>
            </a:r>
            <a:r>
              <a:rPr lang="es-AR" sz="2800" dirty="0" smtClean="0">
                <a:solidFill>
                  <a:srgbClr val="FF0000"/>
                </a:solidFill>
              </a:rPr>
              <a:t>PROYECTO</a:t>
            </a:r>
            <a:r>
              <a:rPr lang="es-AR" sz="2800" dirty="0" smtClean="0"/>
              <a:t>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60" y="4320593"/>
            <a:ext cx="4693920" cy="26364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876097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104" y="5666987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6038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6758991"/>
              </p:ext>
            </p:extLst>
          </p:nvPr>
        </p:nvGraphicFramePr>
        <p:xfrm>
          <a:off x="1125415" y="731520"/>
          <a:ext cx="9958754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29" y="3686736"/>
            <a:ext cx="3160962" cy="177540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513379" y="6376049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9387" y="5556629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0374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ntrada manual 4"/>
          <p:cNvSpPr/>
          <p:nvPr/>
        </p:nvSpPr>
        <p:spPr>
          <a:xfrm flipH="1">
            <a:off x="7353300" y="4781550"/>
            <a:ext cx="2453640" cy="201233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3673" y="275618"/>
            <a:ext cx="2013267" cy="1478570"/>
          </a:xfrm>
        </p:spPr>
        <p:txBody>
          <a:bodyPr/>
          <a:lstStyle/>
          <a:p>
            <a:r>
              <a:rPr lang="es-AR" dirty="0"/>
              <a:t>6</a:t>
            </a:r>
            <a:r>
              <a:rPr lang="es-AR" dirty="0" smtClean="0"/>
              <a:t>° AÑO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0831" y="1456865"/>
            <a:ext cx="8581692" cy="23883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es-AR" sz="2800" dirty="0" smtClean="0"/>
          </a:p>
          <a:p>
            <a:pPr>
              <a:lnSpc>
                <a:spcPct val="100000"/>
              </a:lnSpc>
            </a:pPr>
            <a:r>
              <a:rPr lang="es-AR" sz="2800" dirty="0" smtClean="0"/>
              <a:t>La </a:t>
            </a:r>
            <a:r>
              <a:rPr lang="es-AR" sz="2800" dirty="0"/>
              <a:t>propuesta de implementación </a:t>
            </a:r>
            <a:r>
              <a:rPr lang="es-AR" sz="2800" dirty="0" smtClean="0"/>
              <a:t>es: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/>
              <a:t>el DESARROLLO AUTÓNOMO </a:t>
            </a:r>
          </a:p>
          <a:p>
            <a:pPr marL="1793875" indent="0">
              <a:lnSpc>
                <a:spcPct val="100000"/>
              </a:lnSpc>
              <a:buNone/>
            </a:pPr>
            <a:r>
              <a:rPr lang="es-AR" sz="2800" dirty="0" smtClean="0"/>
              <a:t>de </a:t>
            </a:r>
            <a:r>
              <a:rPr lang="es-AR" sz="2800" dirty="0" smtClean="0">
                <a:solidFill>
                  <a:srgbClr val="FF0000"/>
                </a:solidFill>
              </a:rPr>
              <a:t>MICROEMPRENDIMIENTOS</a:t>
            </a:r>
            <a:r>
              <a:rPr lang="es-AR" sz="2800" dirty="0" smtClean="0"/>
              <a:t> 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AR" dirty="0"/>
              <a:t> </a:t>
            </a:r>
            <a:endParaRPr lang="es-AR" dirty="0" smtClean="0"/>
          </a:p>
          <a:p>
            <a:pPr>
              <a:lnSpc>
                <a:spcPct val="110000"/>
              </a:lnSpc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5" y="4634882"/>
            <a:ext cx="5842000" cy="21590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92317" y="658100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325" y="5730050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959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54270" y="66118"/>
            <a:ext cx="10131425" cy="1068999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	</a:t>
            </a:r>
            <a:br>
              <a:rPr lang="es-AR" dirty="0" smtClean="0"/>
            </a:br>
            <a:r>
              <a:rPr lang="es-AR" b="1" i="1" dirty="0" smtClean="0"/>
              <a:t>SUGERENICAS de implementación </a:t>
            </a:r>
            <a:r>
              <a:rPr lang="es-AR" b="1" dirty="0" smtClean="0"/>
              <a:t>: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2621399"/>
              </p:ext>
            </p:extLst>
          </p:nvPr>
        </p:nvGraphicFramePr>
        <p:xfrm>
          <a:off x="1177159" y="1059423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 redondeado"/>
          <p:cNvSpPr/>
          <p:nvPr/>
        </p:nvSpPr>
        <p:spPr>
          <a:xfrm>
            <a:off x="1245476" y="4688777"/>
            <a:ext cx="9743090" cy="5296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b="1" dirty="0" smtClean="0"/>
              <a:t>PASANTIAS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245476" y="5265684"/>
            <a:ext cx="9743090" cy="898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AR" sz="3200" noProof="0" dirty="0" smtClean="0">
                <a:solidFill>
                  <a:schemeClr val="dk1"/>
                </a:solidFill>
              </a:rPr>
              <a:t>INTENCIÓN </a:t>
            </a:r>
            <a:endParaRPr kumimoji="0" lang="es-A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Poner en práctica saberes profesionales significativos relacionados a procesos socio-productivos, vinculados al trabajo.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9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468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583499" y="404665"/>
            <a:ext cx="85449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PERFIL PROFESIONAL DEL TÉCNICO EN INDUSTRIAS DE PROCESOS</a:t>
            </a:r>
            <a:endParaRPr lang="es-AR" sz="2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4583844"/>
              </p:ext>
            </p:extLst>
          </p:nvPr>
        </p:nvGraphicFramePr>
        <p:xfrm>
          <a:off x="609600" y="1882775"/>
          <a:ext cx="10972800" cy="428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lum bright="-5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06" y="0"/>
            <a:ext cx="9938594" cy="6321972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152694" y="1643050"/>
            <a:ext cx="1833000" cy="46158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A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236123" y="1627285"/>
            <a:ext cx="1833000" cy="461586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A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179524" y="1643050"/>
            <a:ext cx="1833000" cy="460009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A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29921" y="1857390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AR" sz="1700" dirty="0" smtClean="0">
                <a:solidFill>
                  <a:prstClr val="black"/>
                </a:solidFill>
                <a:latin typeface="Arial Black" pitchFamily="34" charset="0"/>
              </a:rPr>
              <a:t>1°, 2</a:t>
            </a:r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° AÑO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309918" y="1928828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3° AÑO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322088" y="1928828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4° AÑO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9099644" y="1643050"/>
            <a:ext cx="1833000" cy="4631626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A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206259" y="2000266"/>
            <a:ext cx="161060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6° AÑO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106380" y="1847865"/>
            <a:ext cx="1470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4° AÑO</a:t>
            </a:r>
          </a:p>
          <a:p>
            <a:pPr algn="ctr" defTabSz="914400"/>
            <a:r>
              <a:rPr lang="es-AR" sz="1700" dirty="0">
                <a:solidFill>
                  <a:srgbClr val="C00000"/>
                </a:solidFill>
                <a:latin typeface="Arial Black" pitchFamily="34" charset="0"/>
              </a:rPr>
              <a:t>MUEBLES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7126473" y="1643050"/>
            <a:ext cx="1833000" cy="461586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AR" b="1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271480" y="2000266"/>
            <a:ext cx="14704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AR" sz="1700" dirty="0">
                <a:solidFill>
                  <a:prstClr val="black"/>
                </a:solidFill>
                <a:latin typeface="Arial Black" pitchFamily="34" charset="0"/>
              </a:rPr>
              <a:t>5° AÑO</a:t>
            </a:r>
          </a:p>
        </p:txBody>
      </p:sp>
      <p:graphicFrame>
        <p:nvGraphicFramePr>
          <p:cNvPr id="31" name="30 Diagrama"/>
          <p:cNvGraphicFramePr/>
          <p:nvPr/>
        </p:nvGraphicFramePr>
        <p:xfrm>
          <a:off x="1684704" y="2214554"/>
          <a:ext cx="8667811" cy="38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-309599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endParaRPr lang="es-AR" dirty="0">
              <a:solidFill>
                <a:prstClr val="black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 rot="20799636">
            <a:off x="5684242" y="2880070"/>
            <a:ext cx="3399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s-E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Autonomía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38480" y="428604"/>
            <a:ext cx="5072098" cy="7143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s-AR" sz="2400" b="1" dirty="0">
                <a:solidFill>
                  <a:prstClr val="black"/>
                </a:solidFill>
              </a:rPr>
              <a:t>PRÁCTICAS PROFESIONALIZANTES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887310" y="6369270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24" name="Marcador de contenido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366" y="618186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73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724" y="0"/>
            <a:ext cx="4363429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11" y="2555192"/>
            <a:ext cx="6802329" cy="2136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4 Elipse"/>
          <p:cNvSpPr/>
          <p:nvPr/>
        </p:nvSpPr>
        <p:spPr>
          <a:xfrm>
            <a:off x="4367048" y="0"/>
            <a:ext cx="2774731" cy="7409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425669" y="6376050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90" y="5966532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82485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0849" y="168165"/>
            <a:ext cx="10131425" cy="1456267"/>
          </a:xfrm>
        </p:spPr>
        <p:txBody>
          <a:bodyPr/>
          <a:lstStyle/>
          <a:p>
            <a:r>
              <a:rPr lang="es-AR" dirty="0" smtClean="0"/>
              <a:t>BIBLIOGRAFÍA</a:t>
            </a:r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89" y="1107665"/>
            <a:ext cx="3384332" cy="48546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075" y="1587350"/>
            <a:ext cx="3396921" cy="48546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241" y="2003371"/>
            <a:ext cx="3431042" cy="4854629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3184634" y="1324303"/>
            <a:ext cx="1087821" cy="362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0" y="6344518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11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366" y="5935001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67960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bajo en Equipo Carpinterí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-27590"/>
            <a:ext cx="9180786" cy="6885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6221"/>
            <a:ext cx="10131425" cy="1456267"/>
          </a:xfrm>
        </p:spPr>
        <p:txBody>
          <a:bodyPr/>
          <a:lstStyle/>
          <a:p>
            <a:pPr algn="ctr"/>
            <a:r>
              <a:rPr lang="es-AR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¡Muchas gracias!</a:t>
            </a:r>
            <a:endParaRPr lang="es-AR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455" y="1277063"/>
            <a:ext cx="3727716" cy="558093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8481848" y="6258911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21" y="5398973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79666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466" y="84408"/>
            <a:ext cx="4693613" cy="671028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452649" y="309491"/>
            <a:ext cx="3231930" cy="10148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Elipse 5"/>
          <p:cNvSpPr/>
          <p:nvPr/>
        </p:nvSpPr>
        <p:spPr>
          <a:xfrm>
            <a:off x="7343333" y="6133515"/>
            <a:ext cx="773723" cy="618978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8607972" y="6321974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8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511" y="5540863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2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0207" y="2832295"/>
            <a:ext cx="10131425" cy="1456267"/>
          </a:xfrm>
        </p:spPr>
        <p:txBody>
          <a:bodyPr>
            <a:noAutofit/>
          </a:bodyPr>
          <a:lstStyle/>
          <a:p>
            <a:r>
              <a:rPr lang="es-AR" sz="6700" b="1" dirty="0"/>
              <a:t>ENCUADRE </a:t>
            </a:r>
            <a:r>
              <a:rPr lang="es-AR" sz="6700" b="1" dirty="0" smtClean="0"/>
              <a:t>GENERAL</a:t>
            </a:r>
            <a:r>
              <a:rPr lang="es-AR" dirty="0" smtClean="0"/>
              <a:t/>
            </a:r>
            <a:br>
              <a:rPr lang="es-AR" dirty="0" smtClean="0"/>
            </a:br>
            <a:r>
              <a:rPr lang="es-AR" dirty="0">
                <a:solidFill>
                  <a:schemeClr val="bg1"/>
                </a:solidFill>
              </a:rPr>
              <a:t/>
            </a:r>
            <a:br>
              <a:rPr lang="es-AR" dirty="0">
                <a:solidFill>
                  <a:schemeClr val="bg1"/>
                </a:solidFill>
              </a:rPr>
            </a:br>
            <a:r>
              <a:rPr lang="es-AR" sz="4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Concepciones </a:t>
            </a:r>
            <a:r>
              <a:rPr lang="es-AR" sz="4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Pedagógicas:</a:t>
            </a:r>
            <a:r>
              <a:rPr lang="es-AR" sz="4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s-AR" sz="44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AR" sz="4400" b="1" dirty="0" smtClean="0"/>
              <a:t>- </a:t>
            </a:r>
            <a:r>
              <a:rPr lang="es-AR" i="1" dirty="0" smtClean="0"/>
              <a:t>currículum</a:t>
            </a:r>
            <a:r>
              <a:rPr lang="es-AR" i="1" dirty="0"/>
              <a:t>, </a:t>
            </a:r>
            <a:br>
              <a:rPr lang="es-AR" i="1" dirty="0"/>
            </a:br>
            <a:r>
              <a:rPr lang="es-AR" i="1" dirty="0" smtClean="0"/>
              <a:t>- conocimiento</a:t>
            </a:r>
            <a:r>
              <a:rPr lang="es-AR" i="1" dirty="0"/>
              <a:t>, </a:t>
            </a:r>
            <a:br>
              <a:rPr lang="es-AR" i="1" dirty="0"/>
            </a:br>
            <a:r>
              <a:rPr lang="es-AR" i="1" dirty="0" smtClean="0"/>
              <a:t>- enseñanza </a:t>
            </a:r>
            <a:r>
              <a:rPr lang="es-AR" i="1" dirty="0"/>
              <a:t>y trabajo docente, </a:t>
            </a:r>
            <a:br>
              <a:rPr lang="es-AR" i="1" dirty="0"/>
            </a:br>
            <a:r>
              <a:rPr lang="es-AR" i="1" dirty="0" smtClean="0"/>
              <a:t>- aprendizaje </a:t>
            </a:r>
            <a:r>
              <a:rPr lang="es-AR" i="1" dirty="0"/>
              <a:t>y sujeto que aprende, </a:t>
            </a:r>
            <a:br>
              <a:rPr lang="es-AR" i="1" dirty="0"/>
            </a:br>
            <a:r>
              <a:rPr lang="es-AR" i="1" dirty="0" smtClean="0"/>
              <a:t>- evaluación</a:t>
            </a:r>
            <a:r>
              <a:rPr lang="es-AR" i="1" dirty="0">
                <a:solidFill>
                  <a:schemeClr val="bg1"/>
                </a:solidFill>
              </a:rPr>
              <a:t/>
            </a:r>
            <a:br>
              <a:rPr lang="es-AR" i="1" dirty="0">
                <a:solidFill>
                  <a:schemeClr val="bg1"/>
                </a:solidFill>
              </a:rPr>
            </a:br>
            <a:r>
              <a:rPr lang="es-AR" dirty="0">
                <a:solidFill>
                  <a:schemeClr val="bg1"/>
                </a:solidFill>
              </a:rPr>
              <a:t/>
            </a:r>
            <a:br>
              <a:rPr lang="es-AR" dirty="0">
                <a:solidFill>
                  <a:schemeClr val="bg1"/>
                </a:solidFill>
              </a:rPr>
            </a:b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69" y="5793111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92779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776" y="115766"/>
            <a:ext cx="4696987" cy="671409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573194" y="6063175"/>
            <a:ext cx="844061" cy="794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8860447" y="6321973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01" y="5525098"/>
            <a:ext cx="2481634" cy="676134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>
          <a:xfrm>
            <a:off x="4240924" y="520262"/>
            <a:ext cx="1954924" cy="378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50516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95300" y="552450"/>
            <a:ext cx="107251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1" dirty="0"/>
              <a:t>ENCUADRE </a:t>
            </a:r>
            <a:r>
              <a:rPr lang="es-AR" sz="4000" b="1" dirty="0" smtClean="0"/>
              <a:t>GENERAL</a:t>
            </a:r>
          </a:p>
          <a:p>
            <a:endParaRPr lang="es-AR" sz="4000" b="1" dirty="0" smtClean="0"/>
          </a:p>
          <a:p>
            <a:r>
              <a:rPr lang="es-AR" sz="4000" b="1" dirty="0" smtClean="0"/>
              <a:t>La </a:t>
            </a:r>
            <a:r>
              <a:rPr lang="es-AR" sz="4000" b="1" dirty="0"/>
              <a:t>Política Educativa Nacional y Provincial  </a:t>
            </a:r>
            <a:endParaRPr lang="es-AR" sz="4000" b="1" dirty="0" smtClean="0"/>
          </a:p>
          <a:p>
            <a:r>
              <a:rPr lang="es-AR" sz="4000" b="1" dirty="0" smtClean="0"/>
              <a:t>  </a:t>
            </a:r>
            <a:r>
              <a:rPr lang="es-AR" sz="4000" b="1" dirty="0"/>
              <a:t/>
            </a:r>
            <a:br>
              <a:rPr lang="es-AR" sz="4000" b="1" dirty="0"/>
            </a:br>
            <a:r>
              <a:rPr lang="es-AR" sz="4000" b="1" dirty="0"/>
              <a:t>Concepciones </a:t>
            </a:r>
            <a:r>
              <a:rPr lang="es-AR" sz="4000" b="1" dirty="0" smtClean="0"/>
              <a:t>Pedagógicas</a:t>
            </a:r>
          </a:p>
          <a:p>
            <a:r>
              <a:rPr lang="es-AR" sz="4000" b="1" dirty="0"/>
              <a:t/>
            </a:r>
            <a:br>
              <a:rPr lang="es-AR" sz="4000" b="1" dirty="0"/>
            </a:br>
            <a:r>
              <a:rPr lang="es-AR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Estructura de la Educación Secundaria Técnico Profesional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92717" y="6274677"/>
            <a:ext cx="3331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b="1" dirty="0" smtClean="0"/>
              <a:t>Dirección de Planificación de la Calidad Educativa</a:t>
            </a:r>
            <a:endParaRPr lang="es-ES" sz="1200" b="1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35" y="5777346"/>
            <a:ext cx="2481634" cy="676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6761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1210</TotalTime>
  <Words>1679</Words>
  <Application>Microsoft Office PowerPoint</Application>
  <PresentationFormat>Personalizado</PresentationFormat>
  <Paragraphs>399</Paragraphs>
  <Slides>59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Celestial</vt:lpstr>
      <vt:lpstr>Tema de Office</vt:lpstr>
      <vt:lpstr>1_Tema de Office</vt:lpstr>
      <vt:lpstr>2_Tema de Office</vt:lpstr>
      <vt:lpstr>4_Tema de Office</vt:lpstr>
      <vt:lpstr>Diapositiva 1</vt:lpstr>
      <vt:lpstr>Diseño curricular provincial</vt:lpstr>
      <vt:lpstr>Diapositiva 3</vt:lpstr>
      <vt:lpstr>PRESENTACIÓN DISEÑO CURRICULAR </vt:lpstr>
      <vt:lpstr>ENCUADRE GENERAL   La Política Educativa Nacional y Provincial  </vt:lpstr>
      <vt:lpstr>Diapositiva 6</vt:lpstr>
      <vt:lpstr>ENCUADRE GENERAL  Concepciones Pedagógicas: - currículum,  - conocimiento,  - enseñanza y trabajo docente,  - aprendizaje y sujeto que aprende,  - evaluación  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Etp: INDUSTRIAS DE PROCESOS Y PETROLEO  </vt:lpstr>
      <vt:lpstr>Diapositiva 18</vt:lpstr>
      <vt:lpstr>Diapositiva 19</vt:lpstr>
      <vt:lpstr>ORGANIZACIÓN DE LA ESCUELA TÉCNICA</vt:lpstr>
      <vt:lpstr>ORGANIZACIÓN DE LA ESCUELA TÉCNICA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CRITERIO ORIENTADOR FUNDAMENTAL:  CONCEBIR A LA ESCUELA TÉCNICA COMO UNA UNIDAD PEDAGÓGICA Y ORGANIZATIVA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PRÁCTICAS PROFESIONALIZANTES</vt:lpstr>
      <vt:lpstr>Diapositiva 42</vt:lpstr>
      <vt:lpstr>Diapositiva 43</vt:lpstr>
      <vt:lpstr>Diapositiva 44</vt:lpstr>
      <vt:lpstr>Prácticas profesionalizantes</vt:lpstr>
      <vt:lpstr>Diapositiva 46</vt:lpstr>
      <vt:lpstr>Equipo multidisciplinar</vt:lpstr>
      <vt:lpstr>Diapositiva 48</vt:lpstr>
      <vt:lpstr>Diapositiva 49</vt:lpstr>
      <vt:lpstr>5° AÑO</vt:lpstr>
      <vt:lpstr>Diapositiva 51</vt:lpstr>
      <vt:lpstr>6° AÑO</vt:lpstr>
      <vt:lpstr>  SUGERENICAS de implementación :  </vt:lpstr>
      <vt:lpstr>Diapositiva 54</vt:lpstr>
      <vt:lpstr>Diapositiva 55</vt:lpstr>
      <vt:lpstr>Diapositiva 56</vt:lpstr>
      <vt:lpstr>BIBLIOGRAFÍA</vt:lpstr>
      <vt:lpstr>Diapositiva 58</vt:lpstr>
      <vt:lpstr>¡Muchas gracias!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Iván Chaparro</dc:creator>
  <cp:lastModifiedBy>Alumno</cp:lastModifiedBy>
  <cp:revision>126</cp:revision>
  <dcterms:created xsi:type="dcterms:W3CDTF">2015-10-29T22:34:29Z</dcterms:created>
  <dcterms:modified xsi:type="dcterms:W3CDTF">2015-11-12T15:56:17Z</dcterms:modified>
</cp:coreProperties>
</file>